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3" r:id="rId1"/>
    <p:sldMasterId id="2147484029" r:id="rId2"/>
    <p:sldMasterId id="2147483824" r:id="rId3"/>
    <p:sldMasterId id="2147483858" r:id="rId4"/>
  </p:sldMasterIdLst>
  <p:notesMasterIdLst>
    <p:notesMasterId r:id="rId33"/>
  </p:notesMasterIdLst>
  <p:handoutMasterIdLst>
    <p:handoutMasterId r:id="rId34"/>
  </p:handoutMasterIdLst>
  <p:sldIdLst>
    <p:sldId id="450" r:id="rId5"/>
    <p:sldId id="451" r:id="rId6"/>
    <p:sldId id="422" r:id="rId7"/>
    <p:sldId id="423" r:id="rId8"/>
    <p:sldId id="424" r:id="rId9"/>
    <p:sldId id="425" r:id="rId10"/>
    <p:sldId id="426" r:id="rId11"/>
    <p:sldId id="427" r:id="rId12"/>
    <p:sldId id="429" r:id="rId13"/>
    <p:sldId id="431" r:id="rId14"/>
    <p:sldId id="398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2" userDrawn="1">
          <p15:clr>
            <a:srgbClr val="A4A3A4"/>
          </p15:clr>
        </p15:guide>
        <p15:guide id="2" pos="30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IE KEATING" initials="KK" lastIdx="3" clrIdx="0"/>
  <p:cmAuthor id="2" name="Kayle Nguyen" initials="KN" lastIdx="2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2FE"/>
    <a:srgbClr val="0000FF"/>
    <a:srgbClr val="00003C"/>
    <a:srgbClr val="D4BBFF"/>
    <a:srgbClr val="000000"/>
    <a:srgbClr val="A4A3A4"/>
    <a:srgbClr val="F3F3F3"/>
    <a:srgbClr val="DBFBFC"/>
    <a:srgbClr val="F8F8F7"/>
    <a:srgbClr val="006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/>
    <p:restoredTop sz="94947" autoAdjust="0"/>
  </p:normalViewPr>
  <p:slideViewPr>
    <p:cSldViewPr snapToGrid="0" snapToObjects="1">
      <p:cViewPr varScale="1">
        <p:scale>
          <a:sx n="118" d="100"/>
          <a:sy n="118" d="100"/>
        </p:scale>
        <p:origin x="360" y="120"/>
      </p:cViewPr>
      <p:guideLst>
        <p:guide orient="horz" pos="972"/>
        <p:guide pos="3048"/>
      </p:guideLst>
    </p:cSldViewPr>
  </p:slideViewPr>
  <p:outlineViewPr>
    <p:cViewPr>
      <p:scale>
        <a:sx n="33" d="100"/>
        <a:sy n="33" d="100"/>
      </p:scale>
      <p:origin x="0" y="-8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notesViewPr>
    <p:cSldViewPr snapToGrid="0" snapToObjects="1">
      <p:cViewPr varScale="1">
        <p:scale>
          <a:sx n="129" d="100"/>
          <a:sy n="129" d="100"/>
        </p:scale>
        <p:origin x="452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IBM Watson Health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=""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IBM Watson Health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009" cy="45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/>
          <a:lstStyle/>
          <a:p>
            <a:pPr defTabSz="915425"/>
            <a:r>
              <a:rPr lang="en-US" sz="1200" dirty="0"/>
              <a:t>BI&amp;DW</a:t>
            </a:r>
          </a:p>
        </p:txBody>
      </p:sp>
      <p:sp>
        <p:nvSpPr>
          <p:cNvPr id="122883" name="Rectangle 6"/>
          <p:cNvSpPr txBox="1">
            <a:spLocks noGrp="1" noChangeArrowheads="1"/>
          </p:cNvSpPr>
          <p:nvPr/>
        </p:nvSpPr>
        <p:spPr bwMode="auto">
          <a:xfrm>
            <a:off x="0" y="8686488"/>
            <a:ext cx="2971009" cy="45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 anchor="b"/>
          <a:lstStyle/>
          <a:p>
            <a:pPr defTabSz="915425"/>
            <a:r>
              <a:rPr lang="en-US" sz="1200" dirty="0" err="1"/>
              <a:t>integration.intelligence.insight</a:t>
            </a:r>
            <a:endParaRPr lang="en-US" sz="1200" dirty="0"/>
          </a:p>
        </p:txBody>
      </p:sp>
      <p:sp>
        <p:nvSpPr>
          <p:cNvPr id="122884" name="Rectangle 7"/>
          <p:cNvSpPr txBox="1">
            <a:spLocks noGrp="1" noChangeArrowheads="1"/>
          </p:cNvSpPr>
          <p:nvPr/>
        </p:nvSpPr>
        <p:spPr bwMode="auto">
          <a:xfrm>
            <a:off x="3885409" y="8686488"/>
            <a:ext cx="2971009" cy="45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 anchor="b"/>
          <a:lstStyle/>
          <a:p>
            <a:pPr algn="r" defTabSz="915425"/>
            <a:fld id="{6A21AD22-137C-4642-B9F6-650133E1F370}" type="slidenum">
              <a:rPr lang="en-US" sz="1200"/>
              <a:pPr algn="r" defTabSz="915425"/>
              <a:t>5</a:t>
            </a:fld>
            <a:endParaRPr lang="en-US" sz="1200" dirty="0"/>
          </a:p>
        </p:txBody>
      </p:sp>
      <p:sp>
        <p:nvSpPr>
          <p:cNvPr id="1228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009" cy="45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/>
          <a:lstStyle/>
          <a:p>
            <a:pPr defTabSz="915425"/>
            <a:r>
              <a:rPr lang="en-US" sz="1200" dirty="0"/>
              <a:t>BI&amp;DW</a:t>
            </a:r>
          </a:p>
        </p:txBody>
      </p:sp>
      <p:sp>
        <p:nvSpPr>
          <p:cNvPr id="122883" name="Rectangle 6"/>
          <p:cNvSpPr txBox="1">
            <a:spLocks noGrp="1" noChangeArrowheads="1"/>
          </p:cNvSpPr>
          <p:nvPr/>
        </p:nvSpPr>
        <p:spPr bwMode="auto">
          <a:xfrm>
            <a:off x="0" y="8686488"/>
            <a:ext cx="2971009" cy="45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 anchor="b"/>
          <a:lstStyle/>
          <a:p>
            <a:pPr defTabSz="915425"/>
            <a:r>
              <a:rPr lang="en-US" sz="1200" dirty="0" err="1"/>
              <a:t>integration.intelligence.insight</a:t>
            </a:r>
            <a:endParaRPr lang="en-US" sz="1200" dirty="0"/>
          </a:p>
        </p:txBody>
      </p:sp>
      <p:sp>
        <p:nvSpPr>
          <p:cNvPr id="122884" name="Rectangle 7"/>
          <p:cNvSpPr txBox="1">
            <a:spLocks noGrp="1" noChangeArrowheads="1"/>
          </p:cNvSpPr>
          <p:nvPr/>
        </p:nvSpPr>
        <p:spPr bwMode="auto">
          <a:xfrm>
            <a:off x="3885409" y="8686488"/>
            <a:ext cx="2971009" cy="45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 anchor="b"/>
          <a:lstStyle/>
          <a:p>
            <a:pPr algn="r" defTabSz="915425"/>
            <a:fld id="{6A21AD22-137C-4642-B9F6-650133E1F370}" type="slidenum">
              <a:rPr lang="en-US" sz="1200"/>
              <a:pPr algn="r" defTabSz="915425"/>
              <a:t>7</a:t>
            </a:fld>
            <a:endParaRPr lang="en-US" sz="1200" dirty="0"/>
          </a:p>
        </p:txBody>
      </p:sp>
      <p:sp>
        <p:nvSpPr>
          <p:cNvPr id="1228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7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65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=""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=""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0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3CA4315-F256-874A-A9A3-44D145762A12}"/>
              </a:ext>
            </a:extLst>
          </p:cNvPr>
          <p:cNvSpPr/>
          <p:nvPr userDrawn="1"/>
        </p:nvSpPr>
        <p:spPr bwMode="auto">
          <a:xfrm>
            <a:off x="8805131" y="4825389"/>
            <a:ext cx="177317" cy="128544"/>
          </a:xfrm>
          <a:prstGeom prst="rect">
            <a:avLst/>
          </a:prstGeom>
          <a:solidFill>
            <a:srgbClr val="17171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=""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3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177317" cy="128544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=""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2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="" xmlns:a16="http://schemas.microsoft.com/office/drawing/2014/main" id="{008A0DF4-5F06-9741-B58E-40E4571F2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1280539"/>
            <a:ext cx="4114800" cy="32512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="" xmlns:a16="http://schemas.microsoft.com/office/drawing/2014/main" id="{56C43713-7F5D-674F-B3CB-BB3F6BB458E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32921" y="1280538"/>
            <a:ext cx="4114800" cy="32512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=""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531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=""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6135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=""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=""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=""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41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=""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=""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=""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=""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=""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=""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=""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=""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="" xmlns:a16="http://schemas.microsoft.com/office/drawing/2014/main" id="{838ABCAC-D266-7244-9068-DAD3FE4E7C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=""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=""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=""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50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=""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=""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387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=""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=""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58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=""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=""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968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=""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09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635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=""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="" xmlns:a16="http://schemas.microsoft.com/office/drawing/2014/main" id="{FFDE19EC-FB06-1B40-AA27-655C9405298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858000" y="-1587"/>
            <a:ext cx="2286000" cy="257175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="" xmlns:a16="http://schemas.microsoft.com/office/drawing/2014/main" id="{2E8E6D6B-F0DB-884A-9D9C-F4339799239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">
            <a:extLst>
              <a:ext uri="{FF2B5EF4-FFF2-40B4-BE49-F238E27FC236}">
                <a16:creationId xmlns="" xmlns:a16="http://schemas.microsoft.com/office/drawing/2014/main" id="{32376792-5D26-5341-8D48-88DA2C8CCF7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0" y="2570163"/>
            <a:ext cx="4572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=""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="" xmlns:a16="http://schemas.microsoft.com/office/drawing/2014/main" id="{2A5E553B-86D5-744F-8B86-00E85FAB78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635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="" xmlns:a16="http://schemas.microsoft.com/office/drawing/2014/main" id="{DFA864F4-5026-EE44-ABD8-58652BA0981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858000" y="-1587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="" xmlns:a16="http://schemas.microsoft.com/office/drawing/2014/main" id="{B8DF2015-F44C-F043-AF68-C30803E0997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">
            <a:extLst>
              <a:ext uri="{FF2B5EF4-FFF2-40B4-BE49-F238E27FC236}">
                <a16:creationId xmlns="" xmlns:a16="http://schemas.microsoft.com/office/drawing/2014/main" id="{0B738FEF-8684-8345-8826-EC532FD9C0E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572000" y="2581976"/>
            <a:ext cx="2286000" cy="257175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="" xmlns:a16="http://schemas.microsoft.com/office/drawing/2014/main" id="{56428984-D0D8-F14E-B0F2-089486AE3D6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858000" y="2574039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="" xmlns:a16="http://schemas.microsoft.com/office/drawing/2014/main" id="{19676DC4-884D-BE41-B7AD-58B63C9E3A6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0" y="2589913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="" xmlns:a16="http://schemas.microsoft.com/office/drawing/2014/main" id="{3BA9A7F6-73BE-1C49-8A12-B56BDDFBE64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285999" y="2589913"/>
            <a:ext cx="2286000" cy="257175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="" xmlns:a16="http://schemas.microsoft.com/office/drawing/2014/main" id="{50960FFD-44AE-7F46-A6D8-4A262982FDE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572000" y="-7937"/>
            <a:ext cx="2286000" cy="516166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="" xmlns:a16="http://schemas.microsoft.com/office/drawing/2014/main" id="{4C3DE4F8-AD1D-9D44-9E91-C669860E838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858000" y="-15874"/>
            <a:ext cx="2286000" cy="51616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="" xmlns:a16="http://schemas.microsoft.com/office/drawing/2014/main" id="{3D8065FC-2BB6-C444-8DB6-A98A6CE21DC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0" y="7937"/>
            <a:ext cx="2286000" cy="5161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="" xmlns:a16="http://schemas.microsoft.com/office/drawing/2014/main" id="{B43C8F89-F06A-BF4D-92DC-A79513C9175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285999" y="0"/>
            <a:ext cx="2286000" cy="5161663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=""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=""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=""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=""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=""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=""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73317D5-840D-684D-86A1-FDB5FFB6CF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158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=""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=""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=""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716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F47757-3C23-4A3A-9405-64FA332B6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873" y="841772"/>
            <a:ext cx="8582891" cy="1790700"/>
          </a:xfrm>
        </p:spPr>
        <p:txBody>
          <a:bodyPr anchor="b"/>
          <a:lstStyle>
            <a:lvl1pPr algn="ctr">
              <a:defRPr sz="4500" b="1" baseline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942EE52-A685-4E48-BA72-3D99CFE28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873" y="2701528"/>
            <a:ext cx="858289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0863D73-8C46-483C-93BC-F50294A1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BF40-D96A-49B4-A6A8-E3F3E1401172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8F314E8-A36B-4134-8EF8-C3F9009F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9C66CD-26A0-4026-BEE6-CC766577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E487-6108-4195-81CA-1678CD63C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959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475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8" y="238125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=""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=""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">
            <a:extLst>
              <a:ext uri="{FF2B5EF4-FFF2-40B4-BE49-F238E27FC236}">
                <a16:creationId xmlns=""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8" y="1187116"/>
            <a:ext cx="4111942" cy="330868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=""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  <a:prstGeom prst="rect">
            <a:avLst/>
          </a:prstGeo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>
            <a:extLst>
              <a:ext uri="{FF2B5EF4-FFF2-40B4-BE49-F238E27FC236}">
                <a16:creationId xmlns="" xmlns:a16="http://schemas.microsoft.com/office/drawing/2014/main" id="{95ABB5CC-8FF4-FF4D-BE16-79C4D39957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=""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=""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8" y="1187116"/>
            <a:ext cx="4111942" cy="330868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=""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DE75C87-D411-A748-BABF-A8BB9ED844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128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=""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=""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=""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=""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5" y="217895"/>
            <a:ext cx="4097920" cy="4284209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=""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3"/>
            <a:ext cx="4114800" cy="319965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=""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6415023" cy="767715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72083"/>
            <a:ext cx="6400801" cy="319965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4195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=""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8686800" cy="767715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72083"/>
            <a:ext cx="8667541" cy="319965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18224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=""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11179"/>
            <a:ext cx="4105834" cy="331578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=""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=""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3"/>
            <a:ext cx="1828800" cy="319965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=""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=""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3"/>
            <a:ext cx="1828800" cy="319965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=""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=""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  <a:prstGeom prst="rect">
            <a:avLst/>
          </a:prstGeo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=""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=""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3"/>
            <a:ext cx="4114800" cy="319965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=""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2376"/>
            <a:ext cx="1819834" cy="425767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21811"/>
            <a:ext cx="1819834" cy="4241613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66FB8B-59F9-4E87-8904-C46494F4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353DF7C-405F-4F85-B557-27FB15C77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BF40-D96A-49B4-A6A8-E3F3E140117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83F6AF9-30BD-4D35-81AD-9258D156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4274A03-C198-4EC2-AC80-17CD8BD9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E487-6108-4195-81CA-1678CD63C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4944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="" xmlns:a16="http://schemas.microsoft.com/office/drawing/2014/main" id="{613BEF3B-E39E-D741-8D0B-7955606080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=""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8"/>
            <a:ext cx="4100754" cy="430688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0BCD965-11F2-9D4F-A6DB-5D0C212DEA7A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=""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=""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=""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2pPr>
            <a:lvl3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3pPr>
            <a:lvl4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4pPr>
            <a:lvl5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2pPr>
            <a:lvl3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3pPr>
            <a:lvl4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4pPr>
            <a:lvl5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">
            <a:extLst>
              <a:ext uri="{FF2B5EF4-FFF2-40B4-BE49-F238E27FC236}">
                <a16:creationId xmlns=""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=""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3"/>
            <a:ext cx="4114800" cy="319965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8F9D8E2-FBC5-1A49-ADC4-D8ACAB40AF2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2pPr>
            <a:lvl3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3pPr>
            <a:lvl4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4pPr>
            <a:lvl5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=""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E87FAB2-7175-D844-AD71-9C799E7B48F6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E069D211-C13A-1B4A-8C6D-318CDD750BC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2pPr>
            <a:lvl3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3pPr>
            <a:lvl4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4pPr>
            <a:lvl5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2404E8F6-8A6B-5D49-B1FB-A5B56A3D338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858000" y="1"/>
            <a:ext cx="2286000" cy="25701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="" xmlns:a16="http://schemas.microsoft.com/office/drawing/2014/main" id="{A24C5F6F-4288-994F-8544-E47FFE0983E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0" y="2568576"/>
            <a:ext cx="4572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2pPr>
            <a:lvl3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3pPr>
            <a:lvl4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4pPr>
            <a:lvl5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86CAB8DC-798D-F049-880B-E2A0EAA071A8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858000" y="2575625"/>
            <a:ext cx="2286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2pPr>
            <a:lvl3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3pPr>
            <a:lvl4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4pPr>
            <a:lvl5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585F8860-71CB-AE49-9C23-181589F9E66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2pPr>
            <a:lvl3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3pPr>
            <a:lvl4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4pPr>
            <a:lvl5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D25BE4CA-CF88-3B4E-908A-06D29EFA92C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0" y="2567875"/>
            <a:ext cx="2286000" cy="25701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94CFA66-AC52-1343-8E85-506D89C5EC33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82D272B0-6F67-2944-BD09-C2A9C5A426B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572000" y="2575625"/>
            <a:ext cx="2286000" cy="2571750"/>
          </a:xfrm>
          <a:prstGeom prst="rect">
            <a:avLst/>
          </a:prstGeom>
          <a:solidFill>
            <a:srgbClr val="DBFBFB"/>
          </a:solidFill>
          <a:ln>
            <a:noFill/>
          </a:ln>
        </p:spPr>
        <p:txBody>
          <a:bodyPr lIns="219456" tIns="201168" rIns="228600" bIns="228600"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2pPr>
            <a:lvl3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3pPr>
            <a:lvl4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4pPr>
            <a:lvl5pPr>
              <a:buClr>
                <a:srgbClr val="171717"/>
              </a:buClr>
              <a:defRPr sz="1100">
                <a:solidFill>
                  <a:srgbClr val="17171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">
            <a:extLst>
              <a:ext uri="{FF2B5EF4-FFF2-40B4-BE49-F238E27FC236}">
                <a16:creationId xmlns=""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3"/>
            <a:ext cx="1828800" cy="319965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5" y="1272083"/>
            <a:ext cx="6400765" cy="3199653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=""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">
            <a:extLst>
              <a:ext uri="{FF2B5EF4-FFF2-40B4-BE49-F238E27FC236}">
                <a16:creationId xmlns=""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3"/>
            <a:ext cx="1828800" cy="319965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=""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3"/>
            <a:ext cx="1828800" cy="319965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=""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5" y="1272083"/>
            <a:ext cx="1837909" cy="3199653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=""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">
            <a:extLst>
              <a:ext uri="{FF2B5EF4-FFF2-40B4-BE49-F238E27FC236}">
                <a16:creationId xmlns=""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3"/>
            <a:ext cx="1828800" cy="319965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=""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=""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8"/>
            <a:ext cx="1828770" cy="3199653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=""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06DB9B-01B5-48E6-9883-99068B4D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D65C55-7529-4890-AE82-DD5EA7F93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6" y="1047136"/>
            <a:ext cx="8582891" cy="3585825"/>
          </a:xfrm>
        </p:spPr>
        <p:txBody>
          <a:bodyPr>
            <a:normAutofit/>
          </a:bodyPr>
          <a:lstStyle>
            <a:lvl1pPr algn="just">
              <a:lnSpc>
                <a:spcPct val="80000"/>
              </a:lnSpc>
              <a:spcAft>
                <a:spcPts val="600"/>
              </a:spcAft>
              <a:defRPr sz="1800" spc="0" baseline="0"/>
            </a:lvl1pPr>
            <a:lvl2pPr algn="just">
              <a:lnSpc>
                <a:spcPct val="80000"/>
              </a:lnSpc>
              <a:spcAft>
                <a:spcPts val="600"/>
              </a:spcAft>
              <a:defRPr sz="1500" spc="0" baseline="0"/>
            </a:lvl2pPr>
            <a:lvl3pPr algn="just">
              <a:lnSpc>
                <a:spcPct val="80000"/>
              </a:lnSpc>
              <a:spcAft>
                <a:spcPts val="600"/>
              </a:spcAft>
              <a:defRPr sz="1350" spc="0" baseline="0"/>
            </a:lvl3pPr>
            <a:lvl4pPr algn="just">
              <a:lnSpc>
                <a:spcPct val="80000"/>
              </a:lnSpc>
              <a:spcAft>
                <a:spcPts val="600"/>
              </a:spcAft>
              <a:defRPr sz="1200" spc="0" baseline="0"/>
            </a:lvl4pPr>
            <a:lvl5pPr algn="just">
              <a:lnSpc>
                <a:spcPct val="80000"/>
              </a:lnSpc>
              <a:spcAft>
                <a:spcPts val="600"/>
              </a:spcAft>
              <a:defRPr sz="1200" spc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0490EA4-BA8D-49A1-8FC3-FA685E13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BF40-D96A-49B4-A6A8-E3F3E140117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9970E1-2FAF-4D61-BD22-E93E744B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79B7DB-C469-4988-81C7-D71D0F16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E487-6108-4195-81CA-1678CD63C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1257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2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599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F5C7333-9C5E-6C46-880C-EACC5214DF69}"/>
              </a:ext>
            </a:extLst>
          </p:cNvPr>
          <p:cNvSpPr/>
          <p:nvPr userDrawn="1"/>
        </p:nvSpPr>
        <p:spPr bwMode="auto">
          <a:xfrm>
            <a:off x="168166" y="4740166"/>
            <a:ext cx="1786758" cy="262758"/>
          </a:xfrm>
          <a:prstGeom prst="rect">
            <a:avLst/>
          </a:prstGeom>
          <a:solidFill>
            <a:srgbClr val="17171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AC5A294-3811-FF4C-B257-2972A1372A75}"/>
              </a:ext>
            </a:extLst>
          </p:cNvPr>
          <p:cNvSpPr/>
          <p:nvPr userDrawn="1"/>
        </p:nvSpPr>
        <p:spPr bwMode="auto">
          <a:xfrm>
            <a:off x="7288924" y="4745421"/>
            <a:ext cx="1786758" cy="262758"/>
          </a:xfrm>
          <a:prstGeom prst="rect">
            <a:avLst/>
          </a:prstGeom>
          <a:solidFill>
            <a:srgbClr val="17171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17A8B3-39F5-436B-8266-FEF62338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E14BD33-F23C-4CBA-B804-FB006CBA6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162106-66B1-4546-A9F9-A92665F4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BF40-D96A-49B4-A6A8-E3F3E1401172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8235F12-4F23-4072-A20D-B1A4A0F94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9A7386-3D80-4890-8663-29D45CFB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E487-6108-4195-81CA-1678CD63C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68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54634"/>
            <a:ext cx="9144000" cy="59445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62209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=""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1" name="Date Placeholder 3">
            <a:extLst>
              <a:ext uri="{FF2B5EF4-FFF2-40B4-BE49-F238E27FC236}">
                <a16:creationId xmlns="" xmlns:a16="http://schemas.microsoft.com/office/drawing/2014/main" id="{693EFC96-CD74-4E49-A20F-4D1961093392}"/>
              </a:ext>
            </a:extLst>
          </p:cNvPr>
          <p:cNvSpPr txBox="1">
            <a:spLocks/>
          </p:cNvSpPr>
          <p:nvPr userDrawn="1"/>
        </p:nvSpPr>
        <p:spPr>
          <a:xfrm>
            <a:off x="228600" y="4789102"/>
            <a:ext cx="3665083" cy="211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700" dirty="0">
                <a:solidFill>
                  <a:schemeClr val="tx2"/>
                </a:solidFill>
              </a:rPr>
              <a:t>IBM Career Education © 2022 IBM Corporation</a:t>
            </a:r>
            <a:endParaRPr lang="en-US" sz="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91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33" r:id="rId6"/>
    <p:sldLayoutId id="2147484034" r:id="rId7"/>
    <p:sldLayoutId id="2147484035" r:id="rId8"/>
    <p:sldLayoutId id="2147484038" r:id="rId9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1" descr="Outside edge tick marks for alignment">
            <a:extLst>
              <a:ext uri="{C183D7F6-B498-43B3-948B-1728B52AA6E4}">
                <adec:decorative xmlns=""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D6604FE-3255-864C-A8D7-373831C2E046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3" name="Title Placeholder">
            <a:extLst>
              <a:ext uri="{FF2B5EF4-FFF2-40B4-BE49-F238E27FC236}">
                <a16:creationId xmlns="" xmlns:a16="http://schemas.microsoft.com/office/drawing/2014/main" id="{4A42A539-04C1-694E-85E6-F6EC0EC9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">
            <a:extLst>
              <a:ext uri="{FF2B5EF4-FFF2-40B4-BE49-F238E27FC236}">
                <a16:creationId xmlns="" xmlns:a16="http://schemas.microsoft.com/office/drawing/2014/main" id="{DFC4EBDD-887B-354A-91BD-B1C2E9AE9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067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=""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0" name="Date Placeholder 3">
            <a:extLst>
              <a:ext uri="{FF2B5EF4-FFF2-40B4-BE49-F238E27FC236}">
                <a16:creationId xmlns="" xmlns:a16="http://schemas.microsoft.com/office/drawing/2014/main" id="{7E32F0BC-E5B3-4167-9B4B-7F1098A2BAB9}"/>
              </a:ext>
            </a:extLst>
          </p:cNvPr>
          <p:cNvSpPr txBox="1">
            <a:spLocks/>
          </p:cNvSpPr>
          <p:nvPr userDrawn="1"/>
        </p:nvSpPr>
        <p:spPr>
          <a:xfrm>
            <a:off x="228600" y="4789932"/>
            <a:ext cx="3665083" cy="2275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700" dirty="0">
                <a:solidFill>
                  <a:schemeClr val="tx2"/>
                </a:solidFill>
              </a:rPr>
              <a:t>IBM Career Education © 2022 IBM Corporation</a:t>
            </a:r>
            <a:endParaRPr lang="en-US" sz="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4017" r:id="rId3"/>
    <p:sldLayoutId id="2147484018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965" r:id="rId18"/>
    <p:sldLayoutId id="2147483966" r:id="rId19"/>
    <p:sldLayoutId id="2147483967" r:id="rId20"/>
    <p:sldLayoutId id="2147483969" r:id="rId21"/>
    <p:sldLayoutId id="2147483843" r:id="rId22"/>
    <p:sldLayoutId id="2147483959" r:id="rId23"/>
    <p:sldLayoutId id="2147483845" r:id="rId24"/>
    <p:sldLayoutId id="2147483848" r:id="rId25"/>
    <p:sldLayoutId id="2147483849" r:id="rId26"/>
    <p:sldLayoutId id="2147483850" r:id="rId27"/>
    <p:sldLayoutId id="2147483851" r:id="rId28"/>
    <p:sldLayoutId id="2147483852" r:id="rId29"/>
    <p:sldLayoutId id="2147483854" r:id="rId30"/>
    <p:sldLayoutId id="2147484021" r:id="rId31"/>
    <p:sldLayoutId id="2147483855" r:id="rId32"/>
    <p:sldLayoutId id="2147484036" r:id="rId33"/>
    <p:sldLayoutId id="2147484037" r:id="rId34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1" descr="Outside edge tick marks for alignment">
            <a:extLst>
              <a:ext uri="{C183D7F6-B498-43B3-948B-1728B52AA6E4}">
                <adec:decorative xmlns=""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D6604FE-3255-864C-A8D7-373831C2E046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3" name="Title Placeholder">
            <a:extLst>
              <a:ext uri="{FF2B5EF4-FFF2-40B4-BE49-F238E27FC236}">
                <a16:creationId xmlns="" xmlns:a16="http://schemas.microsoft.com/office/drawing/2014/main" id="{4A42A539-04C1-694E-85E6-F6EC0EC9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">
            <a:extLst>
              <a:ext uri="{FF2B5EF4-FFF2-40B4-BE49-F238E27FC236}">
                <a16:creationId xmlns="" xmlns:a16="http://schemas.microsoft.com/office/drawing/2014/main" id="{DFC4EBDD-887B-354A-91BD-B1C2E9AE9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4019" r:id="rId9"/>
    <p:sldLayoutId id="2147484020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6" r:id="rId18"/>
    <p:sldLayoutId id="2147483958" r:id="rId19"/>
    <p:sldLayoutId id="2147483878" r:id="rId20"/>
    <p:sldLayoutId id="2147483882" r:id="rId21"/>
    <p:sldLayoutId id="2147483883" r:id="rId22"/>
    <p:sldLayoutId id="2147483884" r:id="rId23"/>
    <p:sldLayoutId id="2147483885" r:id="rId24"/>
    <p:sldLayoutId id="2147483886" r:id="rId25"/>
    <p:sldLayoutId id="2147483887" r:id="rId26"/>
    <p:sldLayoutId id="2147483888" r:id="rId27"/>
    <p:sldLayoutId id="2147483890" r:id="rId28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3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4.gi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7085A87-6DB5-4A09-B82D-BAB794A6A3B6}"/>
              </a:ext>
            </a:extLst>
          </p:cNvPr>
          <p:cNvSpPr txBox="1">
            <a:spLocks/>
          </p:cNvSpPr>
          <p:nvPr/>
        </p:nvSpPr>
        <p:spPr>
          <a:xfrm>
            <a:off x="231962" y="241487"/>
            <a:ext cx="8683438" cy="763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System Font Regular"/>
              <a:buNone/>
              <a:defRPr sz="1400" b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altLang="ko-KR" dirty="0"/>
              <a:t>Artificial Neural 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83" y="908857"/>
            <a:ext cx="5652300" cy="3770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3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How Does this Perceptron Work?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573703" y="1004629"/>
            <a:ext cx="914400" cy="91440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877169" y="1096764"/>
            <a:ext cx="6996728" cy="2780228"/>
            <a:chOff x="2040071" y="1379225"/>
            <a:chExt cx="9328971" cy="3706971"/>
          </a:xfrm>
        </p:grpSpPr>
        <p:sp>
          <p:nvSpPr>
            <p:cNvPr id="7" name="Oval 6"/>
            <p:cNvSpPr/>
            <p:nvPr/>
          </p:nvSpPr>
          <p:spPr>
            <a:xfrm>
              <a:off x="3122023" y="1554480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122023" y="2804160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122022" y="4162698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26034" y="2490650"/>
              <a:ext cx="2312126" cy="15022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500" b="1" dirty="0">
                <a:solidFill>
                  <a:srgbClr val="00206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480767" y="2804158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tx1">
                      <a:lumMod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13" name="Straight Arrow Connector 12"/>
            <p:cNvCxnSpPr>
              <a:stCxn id="7" idx="6"/>
              <a:endCxn id="11" idx="1"/>
            </p:cNvCxnSpPr>
            <p:nvPr/>
          </p:nvCxnSpPr>
          <p:spPr>
            <a:xfrm>
              <a:off x="4010298" y="1992086"/>
              <a:ext cx="1815736" cy="1249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6"/>
              <a:endCxn id="11" idx="1"/>
            </p:cNvCxnSpPr>
            <p:nvPr/>
          </p:nvCxnSpPr>
          <p:spPr>
            <a:xfrm flipV="1">
              <a:off x="4010298" y="3241765"/>
              <a:ext cx="181573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6"/>
              <a:endCxn id="11" idx="1"/>
            </p:cNvCxnSpPr>
            <p:nvPr/>
          </p:nvCxnSpPr>
          <p:spPr>
            <a:xfrm flipV="1">
              <a:off x="4010297" y="3241765"/>
              <a:ext cx="1815737" cy="1358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3"/>
              <a:endCxn id="12" idx="2"/>
            </p:cNvCxnSpPr>
            <p:nvPr/>
          </p:nvCxnSpPr>
          <p:spPr>
            <a:xfrm flipV="1">
              <a:off x="8138160" y="3241764"/>
              <a:ext cx="234260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040072" y="1738140"/>
              <a:ext cx="251660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chemeClr val="tx1">
                      <a:lumMod val="25000"/>
                    </a:schemeClr>
                  </a:solidFill>
                </a:rPr>
                <a:t>Input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40071" y="3114096"/>
              <a:ext cx="251660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chemeClr val="tx1">
                      <a:lumMod val="25000"/>
                    </a:schemeClr>
                  </a:solidFill>
                </a:rPr>
                <a:t>Input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40071" y="4601080"/>
              <a:ext cx="251660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chemeClr val="tx1">
                      <a:lumMod val="25000"/>
                    </a:schemeClr>
                  </a:solidFill>
                </a:rPr>
                <a:t>Input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2172244">
              <a:off x="4308028" y="2034244"/>
              <a:ext cx="67779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chemeClr val="tx1">
                      <a:lumMod val="25000"/>
                    </a:schemeClr>
                  </a:solidFill>
                </a:rPr>
                <a:t>W1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38360" y="2872846"/>
              <a:ext cx="67779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chemeClr val="tx1">
                      <a:lumMod val="25000"/>
                    </a:schemeClr>
                  </a:solidFill>
                </a:rPr>
                <a:t>W2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9399772">
              <a:off x="4166119" y="3758827"/>
              <a:ext cx="67779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chemeClr val="tx1">
                      <a:lumMod val="25000"/>
                    </a:schemeClr>
                  </a:solidFill>
                </a:rPr>
                <a:t>W3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0476409" y="4210985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tx1">
                      <a:lumMod val="25000"/>
                    </a:schemeClr>
                  </a:solidFill>
                </a:rPr>
                <a:t>Y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0474236" y="1379225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tx1">
                      <a:lumMod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25" name="Straight Arrow Connector 24"/>
            <p:cNvCxnSpPr>
              <a:endCxn id="24" idx="2"/>
            </p:cNvCxnSpPr>
            <p:nvPr/>
          </p:nvCxnSpPr>
          <p:spPr>
            <a:xfrm flipV="1">
              <a:off x="9183189" y="1816831"/>
              <a:ext cx="1291047" cy="1424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23" idx="2"/>
            </p:cNvCxnSpPr>
            <p:nvPr/>
          </p:nvCxnSpPr>
          <p:spPr>
            <a:xfrm>
              <a:off x="9183189" y="3223656"/>
              <a:ext cx="1293220" cy="1424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4175655" y="2198625"/>
            <a:ext cx="871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25000"/>
                  </a:schemeClr>
                </a:solidFill>
              </a:rPr>
              <a:t>?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DF5C1D-8508-46A9-887A-B7396EDE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a </a:t>
            </a:r>
            <a:r>
              <a:rPr lang="en-US" dirty="0" err="1"/>
              <a:t>Preceptron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273268-FB2F-4494-95FE-45ED68412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050" y="830629"/>
            <a:ext cx="3250581" cy="3251200"/>
          </a:xfrm>
        </p:spPr>
        <p:txBody>
          <a:bodyPr/>
          <a:lstStyle/>
          <a:p>
            <a:r>
              <a:rPr lang="en-US" sz="1200" dirty="0">
                <a:solidFill>
                  <a:schemeClr val="tx1">
                    <a:lumMod val="25000"/>
                  </a:schemeClr>
                </a:solidFill>
              </a:rPr>
              <a:t>Step 1: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25000"/>
                  </a:schemeClr>
                </a:solidFill>
              </a:rPr>
              <a:t>initialize the weights near to zero but not zero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25000"/>
                  </a:schemeClr>
                </a:solidFill>
              </a:rPr>
              <a:t>Inputs are multiplied with respect to its weights and their Respective sum is taken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25000"/>
                  </a:schemeClr>
                </a:solidFill>
              </a:rPr>
              <a:t>This Sum is passed through an activation Function to get the resultant output</a:t>
            </a:r>
          </a:p>
          <a:p>
            <a:r>
              <a:rPr lang="en-US" sz="1200" dirty="0">
                <a:solidFill>
                  <a:schemeClr val="tx1">
                    <a:lumMod val="25000"/>
                  </a:schemeClr>
                </a:solidFill>
              </a:rPr>
              <a:t>Step 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25000"/>
                  </a:schemeClr>
                </a:solidFill>
              </a:rPr>
              <a:t>This Sum is passed through an activation Function</a:t>
            </a:r>
          </a:p>
          <a:p>
            <a:r>
              <a:rPr lang="en-US" sz="1200" dirty="0">
                <a:solidFill>
                  <a:schemeClr val="tx1">
                    <a:lumMod val="25000"/>
                  </a:schemeClr>
                </a:solidFill>
              </a:rPr>
              <a:t>Step 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25000"/>
                  </a:schemeClr>
                </a:solidFill>
              </a:rPr>
              <a:t>The activation output is considered as resultant output</a:t>
            </a:r>
          </a:p>
          <a:p>
            <a:endParaRPr lang="en-US" sz="12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0465" y="984552"/>
            <a:ext cx="46360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X1</a:t>
            </a:r>
          </a:p>
        </p:txBody>
      </p:sp>
      <p:sp>
        <p:nvSpPr>
          <p:cNvPr id="6" name="Oval 5"/>
          <p:cNvSpPr/>
          <p:nvPr/>
        </p:nvSpPr>
        <p:spPr>
          <a:xfrm>
            <a:off x="3905773" y="1826164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W2</a:t>
            </a:r>
          </a:p>
        </p:txBody>
      </p:sp>
      <p:sp>
        <p:nvSpPr>
          <p:cNvPr id="7" name="Oval 6"/>
          <p:cNvSpPr/>
          <p:nvPr/>
        </p:nvSpPr>
        <p:spPr>
          <a:xfrm>
            <a:off x="3828280" y="2935715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W3</a:t>
            </a:r>
          </a:p>
        </p:txBody>
      </p:sp>
      <p:sp>
        <p:nvSpPr>
          <p:cNvPr id="8" name="Oval 7"/>
          <p:cNvSpPr/>
          <p:nvPr/>
        </p:nvSpPr>
        <p:spPr>
          <a:xfrm>
            <a:off x="4707858" y="3561728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W4</a:t>
            </a:r>
          </a:p>
        </p:txBody>
      </p:sp>
      <p:sp>
        <p:nvSpPr>
          <p:cNvPr id="9" name="Oval 8"/>
          <p:cNvSpPr/>
          <p:nvPr/>
        </p:nvSpPr>
        <p:spPr>
          <a:xfrm>
            <a:off x="4833236" y="1275522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W1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9582" y="1549165"/>
            <a:ext cx="46360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X2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97782" y="2754066"/>
            <a:ext cx="46360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X3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0179" y="3889931"/>
            <a:ext cx="46360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X4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60624" y="2163752"/>
            <a:ext cx="1303019" cy="1256777"/>
            <a:chOff x="6536106" y="2370316"/>
            <a:chExt cx="1737359" cy="1675702"/>
          </a:xfrm>
        </p:grpSpPr>
        <p:sp>
          <p:nvSpPr>
            <p:cNvPr id="14" name="Oval 13"/>
            <p:cNvSpPr/>
            <p:nvPr/>
          </p:nvSpPr>
          <p:spPr>
            <a:xfrm>
              <a:off x="6536106" y="2370316"/>
              <a:ext cx="1737359" cy="167570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rgbClr val="002060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8852" y="2969930"/>
              <a:ext cx="744274" cy="7442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925251" y="2428875"/>
              <a:ext cx="1230243" cy="5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rgbClr val="002060"/>
                  </a:solidFill>
                </a:rPr>
                <a:t>Step1</a:t>
              </a:r>
            </a:p>
            <a:p>
              <a:endParaRPr lang="en-US" sz="1013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16621" y="2096557"/>
            <a:ext cx="1303019" cy="1256777"/>
            <a:chOff x="8477435" y="2280723"/>
            <a:chExt cx="1737359" cy="1675702"/>
          </a:xfrm>
        </p:grpSpPr>
        <p:sp>
          <p:nvSpPr>
            <p:cNvPr id="18" name="Oval 17"/>
            <p:cNvSpPr/>
            <p:nvPr/>
          </p:nvSpPr>
          <p:spPr>
            <a:xfrm>
              <a:off x="8477435" y="2280723"/>
              <a:ext cx="1737359" cy="167570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rgbClr val="00206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79978" y="2458364"/>
              <a:ext cx="1230243" cy="5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rgbClr val="002060"/>
                  </a:solidFill>
                </a:rPr>
                <a:t>Step2</a:t>
              </a:r>
            </a:p>
            <a:p>
              <a:endParaRPr lang="en-US" sz="1013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3041" y="3128136"/>
              <a:ext cx="685800" cy="542925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541484" y="2125677"/>
            <a:ext cx="1303019" cy="1256777"/>
            <a:chOff x="10468694" y="2319550"/>
            <a:chExt cx="1737359" cy="1675702"/>
          </a:xfrm>
        </p:grpSpPr>
        <p:sp>
          <p:nvSpPr>
            <p:cNvPr id="22" name="Oval 21"/>
            <p:cNvSpPr/>
            <p:nvPr/>
          </p:nvSpPr>
          <p:spPr>
            <a:xfrm>
              <a:off x="10468694" y="2319550"/>
              <a:ext cx="1737359" cy="167570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002060"/>
                  </a:solidFill>
                </a:rPr>
                <a:t>Output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961757" y="2428875"/>
              <a:ext cx="1230243" cy="5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rgbClr val="002060"/>
                  </a:solidFill>
                </a:rPr>
                <a:t>Step3</a:t>
              </a:r>
            </a:p>
            <a:p>
              <a:endParaRPr lang="en-US" sz="1013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1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006339" y="1099767"/>
            <a:ext cx="4222569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Theoretically weights determine the importance of inputs and mathematically weights are just slope of the line</a:t>
            </a:r>
          </a:p>
        </p:txBody>
      </p:sp>
      <p:sp>
        <p:nvSpPr>
          <p:cNvPr id="21" name="Cloud Callout 20"/>
          <p:cNvSpPr/>
          <p:nvPr/>
        </p:nvSpPr>
        <p:spPr>
          <a:xfrm>
            <a:off x="965678" y="1105558"/>
            <a:ext cx="1773283" cy="918248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Will having Loan effects the salary ??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98192" y="2069826"/>
            <a:ext cx="888857" cy="811556"/>
            <a:chOff x="849086" y="4467497"/>
            <a:chExt cx="1763485" cy="1619794"/>
          </a:xfrm>
        </p:grpSpPr>
        <p:sp>
          <p:nvSpPr>
            <p:cNvPr id="9" name="Oval 8"/>
            <p:cNvSpPr/>
            <p:nvPr/>
          </p:nvSpPr>
          <p:spPr>
            <a:xfrm>
              <a:off x="849086" y="4467497"/>
              <a:ext cx="1763485" cy="16197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002060"/>
                </a:solidFill>
              </a:endParaRPr>
            </a:p>
          </p:txBody>
        </p:sp>
        <p:sp>
          <p:nvSpPr>
            <p:cNvPr id="41" name="Donut 24">
              <a:extLst>
                <a:ext uri="{FF2B5EF4-FFF2-40B4-BE49-F238E27FC236}">
                  <a16:creationId xmlns="" xmlns:a16="http://schemas.microsoft.com/office/drawing/2014/main" id="{2358F6B7-5407-478C-BBCE-24DB33354B70}"/>
                </a:ext>
              </a:extLst>
            </p:cNvPr>
            <p:cNvSpPr/>
            <p:nvPr/>
          </p:nvSpPr>
          <p:spPr>
            <a:xfrm>
              <a:off x="1422073" y="4974822"/>
              <a:ext cx="617509" cy="622535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00206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40588" y="3233477"/>
            <a:ext cx="888857" cy="811556"/>
            <a:chOff x="2879547" y="4217127"/>
            <a:chExt cx="1045028" cy="1058091"/>
          </a:xfrm>
        </p:grpSpPr>
        <p:sp>
          <p:nvSpPr>
            <p:cNvPr id="48" name="Oval 47"/>
            <p:cNvSpPr/>
            <p:nvPr/>
          </p:nvSpPr>
          <p:spPr>
            <a:xfrm>
              <a:off x="2879547" y="4217127"/>
              <a:ext cx="1045028" cy="1058091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002060"/>
                </a:solidFill>
              </a:endParaRPr>
            </a:p>
          </p:txBody>
        </p:sp>
        <p:pic>
          <p:nvPicPr>
            <p:cNvPr id="3074" name="Picture 2" descr="Image result for loa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402" y="4363804"/>
              <a:ext cx="671317" cy="6713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/>
          <p:cNvSpPr txBox="1"/>
          <p:nvPr/>
        </p:nvSpPr>
        <p:spPr>
          <a:xfrm>
            <a:off x="4498191" y="2930607"/>
            <a:ext cx="10292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2060"/>
                </a:solidFill>
              </a:rPr>
              <a:t>Experience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70414" y="4063108"/>
            <a:ext cx="10292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2060"/>
                </a:solidFill>
              </a:rPr>
              <a:t>Loan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38478" y="2635914"/>
            <a:ext cx="1411062" cy="483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rgbClr val="002060"/>
                </a:solidFill>
              </a:rPr>
              <a:t>What would be his salary?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38478" y="2214411"/>
            <a:ext cx="102920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OUTPUT</a:t>
            </a:r>
          </a:p>
        </p:txBody>
      </p:sp>
      <p:cxnSp>
        <p:nvCxnSpPr>
          <p:cNvPr id="17" name="Straight Arrow Connector 16"/>
          <p:cNvCxnSpPr>
            <a:stCxn id="9" idx="6"/>
            <a:endCxn id="15" idx="1"/>
          </p:cNvCxnSpPr>
          <p:nvPr/>
        </p:nvCxnSpPr>
        <p:spPr>
          <a:xfrm>
            <a:off x="5387049" y="2475604"/>
            <a:ext cx="951430" cy="40208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8" idx="6"/>
            <a:endCxn id="15" idx="1"/>
          </p:cNvCxnSpPr>
          <p:nvPr/>
        </p:nvCxnSpPr>
        <p:spPr>
          <a:xfrm flipV="1">
            <a:off x="5429445" y="2877685"/>
            <a:ext cx="909033" cy="76157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1569295">
            <a:off x="5602331" y="2467726"/>
            <a:ext cx="57650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W1</a:t>
            </a:r>
          </a:p>
        </p:txBody>
      </p:sp>
      <p:sp>
        <p:nvSpPr>
          <p:cNvPr id="55" name="TextBox 54"/>
          <p:cNvSpPr txBox="1"/>
          <p:nvPr/>
        </p:nvSpPr>
        <p:spPr>
          <a:xfrm rot="18951184">
            <a:off x="5576408" y="2945308"/>
            <a:ext cx="57650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W2</a:t>
            </a:r>
          </a:p>
        </p:txBody>
      </p:sp>
      <p:sp>
        <p:nvSpPr>
          <p:cNvPr id="56" name="Round Same Side Corner Rectangle 8">
            <a:extLst>
              <a:ext uri="{FF2B5EF4-FFF2-40B4-BE49-F238E27FC236}">
                <a16:creationId xmlns=""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687296" y="2065080"/>
            <a:ext cx="1165023" cy="2499993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57" name="Freeform 108">
            <a:extLst>
              <a:ext uri="{FF2B5EF4-FFF2-40B4-BE49-F238E27FC236}">
                <a16:creationId xmlns="" xmlns:a16="http://schemas.microsoft.com/office/drawing/2014/main" id="{6A02011B-41CE-4E20-9214-001F7D847E12}"/>
              </a:ext>
            </a:extLst>
          </p:cNvPr>
          <p:cNvSpPr/>
          <p:nvPr/>
        </p:nvSpPr>
        <p:spPr>
          <a:xfrm rot="213353" flipH="1">
            <a:off x="1073894" y="2070099"/>
            <a:ext cx="405680" cy="415916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 txBox="1">
            <a:spLocks/>
          </p:cNvSpPr>
          <p:nvPr/>
        </p:nvSpPr>
        <p:spPr>
          <a:xfrm>
            <a:off x="231962" y="241487"/>
            <a:ext cx="8683438" cy="763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System Font Regular"/>
              <a:buNone/>
              <a:defRPr sz="1400" b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Why weights?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1" grpId="0" animBg="1"/>
      <p:bldP spid="51" grpId="0"/>
      <p:bldP spid="52" grpId="0"/>
      <p:bldP spid="15" grpId="0" animBg="1"/>
      <p:bldP spid="53" grpId="0"/>
      <p:bldP spid="54" grpId="0"/>
      <p:bldP spid="55" grpId="0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4" y="1342209"/>
            <a:ext cx="3931605" cy="23782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36716" y="992724"/>
            <a:ext cx="3593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Data Points are not linearly separable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920" y="1508466"/>
            <a:ext cx="5022284" cy="22399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51962" y="838327"/>
            <a:ext cx="359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Mapping it to higher dimension can make points linearly separable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716" y="3739875"/>
            <a:ext cx="8221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Activation function is used to transform in non linearly separable data to linearly separable data which helps to learn and preform more complex tasks.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6716" y="4224624"/>
            <a:ext cx="82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Neural Network without an activation function is just a linear regression model.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 txBox="1">
            <a:spLocks/>
          </p:cNvSpPr>
          <p:nvPr/>
        </p:nvSpPr>
        <p:spPr>
          <a:xfrm>
            <a:off x="231962" y="241487"/>
            <a:ext cx="8683438" cy="763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System Font Regular"/>
              <a:buNone/>
              <a:defRPr sz="1400" b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Why Activation Function?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3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4013" y="1551699"/>
            <a:ext cx="200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Softmax Function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" y="1276307"/>
            <a:ext cx="2436348" cy="15472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548" y="1256534"/>
            <a:ext cx="2451411" cy="1636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636" y="3029077"/>
            <a:ext cx="2637149" cy="15907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37" y="3234613"/>
            <a:ext cx="2096441" cy="151924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29837" y="979535"/>
            <a:ext cx="200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Threshold Function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9550" y="2890578"/>
            <a:ext cx="200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938046" y="2822584"/>
            <a:ext cx="200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Tanh Function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739" y="2017674"/>
            <a:ext cx="2216964" cy="180675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924006" y="978411"/>
            <a:ext cx="200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Sigmoid Function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 txBox="1">
            <a:spLocks/>
          </p:cNvSpPr>
          <p:nvPr/>
        </p:nvSpPr>
        <p:spPr>
          <a:xfrm>
            <a:off x="231962" y="241487"/>
            <a:ext cx="8683438" cy="763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System Font Regular"/>
              <a:buNone/>
              <a:defRPr sz="1400" b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Types of activation Functions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0" grpId="0"/>
      <p:bldP spid="42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3061" y="1890869"/>
            <a:ext cx="2713809" cy="2302328"/>
            <a:chOff x="337415" y="2521158"/>
            <a:chExt cx="3618412" cy="3069771"/>
          </a:xfrm>
        </p:grpSpPr>
        <p:sp>
          <p:nvSpPr>
            <p:cNvPr id="3" name="Rectangle 2"/>
            <p:cNvSpPr/>
            <p:nvPr/>
          </p:nvSpPr>
          <p:spPr>
            <a:xfrm>
              <a:off x="337415" y="2521158"/>
              <a:ext cx="3618412" cy="306977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728" y="2690972"/>
              <a:ext cx="954541" cy="95454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9269" y="3338056"/>
              <a:ext cx="954541" cy="95454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338" y="3460287"/>
              <a:ext cx="954541" cy="954541"/>
            </a:xfrm>
            <a:prstGeom prst="rect">
              <a:avLst/>
            </a:prstGeom>
          </p:spPr>
        </p:pic>
        <p:pic>
          <p:nvPicPr>
            <p:cNvPr id="5124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43" y="4217512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805" y="3300281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9449" y="2667609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551" y="4670071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3168343" y="1890869"/>
            <a:ext cx="2713809" cy="2302328"/>
            <a:chOff x="326568" y="2495008"/>
            <a:chExt cx="3618412" cy="3069771"/>
          </a:xfrm>
        </p:grpSpPr>
        <p:sp>
          <p:nvSpPr>
            <p:cNvPr id="28" name="Rectangle 27"/>
            <p:cNvSpPr/>
            <p:nvPr/>
          </p:nvSpPr>
          <p:spPr>
            <a:xfrm>
              <a:off x="326568" y="2495008"/>
              <a:ext cx="3618412" cy="306977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881" y="2664822"/>
              <a:ext cx="954541" cy="95454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4044" y="2527162"/>
              <a:ext cx="954541" cy="95454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168" y="3808820"/>
              <a:ext cx="954541" cy="954541"/>
            </a:xfrm>
            <a:prstGeom prst="rect">
              <a:avLst/>
            </a:prstGeom>
          </p:spPr>
        </p:pic>
        <p:pic>
          <p:nvPicPr>
            <p:cNvPr id="33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47" y="3423398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1485" y="4569231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927" y="3331550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12" y="4712952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/>
          <p:cNvCxnSpPr/>
          <p:nvPr/>
        </p:nvCxnSpPr>
        <p:spPr>
          <a:xfrm flipV="1">
            <a:off x="3168343" y="2890175"/>
            <a:ext cx="2713809" cy="70195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6129268" y="1858027"/>
            <a:ext cx="2713809" cy="2302328"/>
            <a:chOff x="326568" y="2495008"/>
            <a:chExt cx="3618412" cy="3069771"/>
          </a:xfrm>
        </p:grpSpPr>
        <p:sp>
          <p:nvSpPr>
            <p:cNvPr id="47" name="Rectangle 46"/>
            <p:cNvSpPr/>
            <p:nvPr/>
          </p:nvSpPr>
          <p:spPr>
            <a:xfrm>
              <a:off x="326568" y="2495008"/>
              <a:ext cx="3618412" cy="306977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881" y="2664822"/>
              <a:ext cx="954541" cy="95454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8689" y="3199698"/>
              <a:ext cx="954541" cy="95454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4044" y="2527162"/>
              <a:ext cx="954541" cy="954541"/>
            </a:xfrm>
            <a:prstGeom prst="rect">
              <a:avLst/>
            </a:prstGeom>
          </p:spPr>
        </p:pic>
        <p:pic>
          <p:nvPicPr>
            <p:cNvPr id="51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110" y="3778466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945" y="4613020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8654" y="4683960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Image result for oran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604" y="4753431"/>
              <a:ext cx="1296512" cy="80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6" name="Straight Connector 45"/>
          <p:cNvCxnSpPr/>
          <p:nvPr/>
        </p:nvCxnSpPr>
        <p:spPr>
          <a:xfrm flipV="1">
            <a:off x="6129268" y="2595216"/>
            <a:ext cx="2639088" cy="96407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3" idx="3"/>
          </p:cNvCxnSpPr>
          <p:nvPr/>
        </p:nvCxnSpPr>
        <p:spPr>
          <a:xfrm flipV="1">
            <a:off x="233458" y="3042033"/>
            <a:ext cx="2733413" cy="96814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3061" y="4320558"/>
            <a:ext cx="200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Error = 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68343" y="4348611"/>
            <a:ext cx="200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Error =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86651" y="4286654"/>
            <a:ext cx="200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Error = min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2754" y="1048295"/>
            <a:ext cx="7631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Perceptron or Artificial Neuron is trained in such a way that it finds a line which separates the different classes by adjusting the weights and bias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 txBox="1">
            <a:spLocks/>
          </p:cNvSpPr>
          <p:nvPr/>
        </p:nvSpPr>
        <p:spPr>
          <a:xfrm>
            <a:off x="231962" y="241487"/>
            <a:ext cx="8683438" cy="763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System Font Regular"/>
              <a:buNone/>
              <a:defRPr sz="1400" b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How does ANN’s  Learn?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61458" y="1459777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1861458" y="2397037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5" name="Oval 4"/>
          <p:cNvSpPr/>
          <p:nvPr/>
        </p:nvSpPr>
        <p:spPr>
          <a:xfrm>
            <a:off x="1861457" y="3415941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84</a:t>
            </a:r>
          </a:p>
        </p:txBody>
      </p:sp>
      <p:sp>
        <p:nvSpPr>
          <p:cNvPr id="8" name="Oval 7"/>
          <p:cNvSpPr/>
          <p:nvPr/>
        </p:nvSpPr>
        <p:spPr>
          <a:xfrm>
            <a:off x="3311252" y="2271422"/>
            <a:ext cx="940527" cy="9076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b="1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33341" y="2372657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Y</a:t>
            </a:r>
          </a:p>
        </p:txBody>
      </p:sp>
      <p:cxnSp>
        <p:nvCxnSpPr>
          <p:cNvPr id="11" name="Straight Arrow Connector 10"/>
          <p:cNvCxnSpPr>
            <a:stCxn id="2" idx="6"/>
            <a:endCxn id="8" idx="2"/>
          </p:cNvCxnSpPr>
          <p:nvPr/>
        </p:nvCxnSpPr>
        <p:spPr>
          <a:xfrm>
            <a:off x="2527664" y="1787982"/>
            <a:ext cx="783589" cy="93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  <a:endCxn id="8" idx="2"/>
          </p:cNvCxnSpPr>
          <p:nvPr/>
        </p:nvCxnSpPr>
        <p:spPr>
          <a:xfrm flipV="1">
            <a:off x="2527664" y="2725240"/>
            <a:ext cx="78358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8" idx="2"/>
          </p:cNvCxnSpPr>
          <p:nvPr/>
        </p:nvCxnSpPr>
        <p:spPr>
          <a:xfrm flipV="1">
            <a:off x="2527663" y="2725239"/>
            <a:ext cx="783590" cy="101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982783">
            <a:off x="2730120" y="2032501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0.2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44244" y="2460943"/>
            <a:ext cx="64041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0.6</a:t>
            </a:r>
          </a:p>
        </p:txBody>
      </p:sp>
      <p:sp>
        <p:nvSpPr>
          <p:cNvPr id="25" name="TextBox 24"/>
          <p:cNvSpPr txBox="1"/>
          <p:nvPr/>
        </p:nvSpPr>
        <p:spPr>
          <a:xfrm rot="18638806">
            <a:off x="2722809" y="2878080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-0.2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36436" y="2397036"/>
            <a:ext cx="681320" cy="607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F</a:t>
            </a:r>
          </a:p>
        </p:txBody>
      </p:sp>
      <p:cxnSp>
        <p:nvCxnSpPr>
          <p:cNvPr id="32" name="Straight Arrow Connector 31"/>
          <p:cNvCxnSpPr>
            <a:stCxn id="8" idx="6"/>
          </p:cNvCxnSpPr>
          <p:nvPr/>
        </p:nvCxnSpPr>
        <p:spPr>
          <a:xfrm flipV="1">
            <a:off x="4251779" y="2712994"/>
            <a:ext cx="477665" cy="1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3"/>
            <a:endCxn id="10" idx="2"/>
          </p:cNvCxnSpPr>
          <p:nvPr/>
        </p:nvCxnSpPr>
        <p:spPr>
          <a:xfrm flipV="1">
            <a:off x="5417756" y="2700861"/>
            <a:ext cx="615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18" y="2460245"/>
            <a:ext cx="558206" cy="558206"/>
          </a:xfrm>
          <a:prstGeom prst="rect">
            <a:avLst/>
          </a:prstGeom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52731"/>
              </p:ext>
            </p:extLst>
          </p:nvPr>
        </p:nvGraphicFramePr>
        <p:xfrm>
          <a:off x="285537" y="639206"/>
          <a:ext cx="7069836" cy="683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826">
                  <a:extLst>
                    <a:ext uri="{9D8B030D-6E8A-4147-A177-3AD203B41FA5}">
                      <a16:colId xmlns="" xmlns:a16="http://schemas.microsoft.com/office/drawing/2014/main" val="2155345936"/>
                    </a:ext>
                  </a:extLst>
                </a:gridCol>
                <a:gridCol w="1922092">
                  <a:extLst>
                    <a:ext uri="{9D8B030D-6E8A-4147-A177-3AD203B41FA5}">
                      <a16:colId xmlns="" xmlns:a16="http://schemas.microsoft.com/office/drawing/2014/main" val="3203040991"/>
                    </a:ext>
                  </a:extLst>
                </a:gridCol>
                <a:gridCol w="2140633">
                  <a:extLst>
                    <a:ext uri="{9D8B030D-6E8A-4147-A177-3AD203B41FA5}">
                      <a16:colId xmlns="" xmlns:a16="http://schemas.microsoft.com/office/drawing/2014/main" val="1761383476"/>
                    </a:ext>
                  </a:extLst>
                </a:gridCol>
                <a:gridCol w="1394285">
                  <a:extLst>
                    <a:ext uri="{9D8B030D-6E8A-4147-A177-3AD203B41FA5}">
                      <a16:colId xmlns="" xmlns:a16="http://schemas.microsoft.com/office/drawing/2014/main" val="3472519140"/>
                    </a:ext>
                  </a:extLst>
                </a:gridCol>
              </a:tblGrid>
              <a:tr h="323685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Rank he secured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Hrs. of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Past percentage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Exam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31760322"/>
                  </a:ext>
                </a:extLst>
              </a:tr>
              <a:tr h="35983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31350101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4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8" grpId="0" animBg="1"/>
      <p:bldP spid="10" grpId="0" animBg="1"/>
      <p:bldP spid="23" grpId="0"/>
      <p:bldP spid="24" grpId="0"/>
      <p:bldP spid="25" grpId="0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269364" y="1412079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1279567" y="2397037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5" name="Oval 4"/>
          <p:cNvSpPr/>
          <p:nvPr/>
        </p:nvSpPr>
        <p:spPr>
          <a:xfrm>
            <a:off x="1279566" y="3415941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84</a:t>
            </a:r>
          </a:p>
        </p:txBody>
      </p:sp>
      <p:sp>
        <p:nvSpPr>
          <p:cNvPr id="8" name="Oval 7"/>
          <p:cNvSpPr/>
          <p:nvPr/>
        </p:nvSpPr>
        <p:spPr>
          <a:xfrm>
            <a:off x="2729361" y="1587138"/>
            <a:ext cx="2939325" cy="202491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rgbClr val="002060"/>
                </a:solidFill>
              </a:rPr>
              <a:t>(2*(-0.2))+(12*0.6)+(84*0.2) </a:t>
            </a:r>
            <a:r>
              <a:rPr lang="en-US" sz="900" b="1" dirty="0">
                <a:solidFill>
                  <a:srgbClr val="002060"/>
                </a:solidFill>
              </a:rPr>
              <a:t>= </a:t>
            </a:r>
            <a:r>
              <a:rPr lang="en-US" sz="900" b="1" dirty="0" smtClean="0">
                <a:solidFill>
                  <a:srgbClr val="002060"/>
                </a:solidFill>
              </a:rPr>
              <a:t>23.6</a:t>
            </a:r>
            <a:endParaRPr lang="en-US" sz="900" b="1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473866" y="2189350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Y</a:t>
            </a:r>
          </a:p>
        </p:txBody>
      </p:sp>
      <p:cxnSp>
        <p:nvCxnSpPr>
          <p:cNvPr id="11" name="Straight Arrow Connector 10"/>
          <p:cNvCxnSpPr>
            <a:endCxn id="8" idx="2"/>
          </p:cNvCxnSpPr>
          <p:nvPr/>
        </p:nvCxnSpPr>
        <p:spPr>
          <a:xfrm>
            <a:off x="1945773" y="1787982"/>
            <a:ext cx="783589" cy="93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  <a:endCxn id="8" idx="2"/>
          </p:cNvCxnSpPr>
          <p:nvPr/>
        </p:nvCxnSpPr>
        <p:spPr>
          <a:xfrm flipV="1">
            <a:off x="1945773" y="2725240"/>
            <a:ext cx="78358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8" idx="2"/>
          </p:cNvCxnSpPr>
          <p:nvPr/>
        </p:nvCxnSpPr>
        <p:spPr>
          <a:xfrm flipV="1">
            <a:off x="1945772" y="2725239"/>
            <a:ext cx="783590" cy="101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982783">
            <a:off x="2148229" y="2032501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 smtClean="0">
                <a:solidFill>
                  <a:srgbClr val="002060"/>
                </a:solidFill>
              </a:rPr>
              <a:t>-0.2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62353" y="2460943"/>
            <a:ext cx="64041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0.6</a:t>
            </a:r>
          </a:p>
        </p:txBody>
      </p:sp>
      <p:sp>
        <p:nvSpPr>
          <p:cNvPr id="25" name="TextBox 24"/>
          <p:cNvSpPr txBox="1"/>
          <p:nvPr/>
        </p:nvSpPr>
        <p:spPr>
          <a:xfrm rot="18638806">
            <a:off x="2140918" y="2878080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 smtClean="0">
                <a:solidFill>
                  <a:srgbClr val="002060"/>
                </a:solidFill>
              </a:rPr>
              <a:t>0.2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04678" y="2216652"/>
            <a:ext cx="681320" cy="607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F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96200" y="2505310"/>
            <a:ext cx="477665" cy="1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678889" y="2520478"/>
            <a:ext cx="615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382070"/>
              </p:ext>
            </p:extLst>
          </p:nvPr>
        </p:nvGraphicFramePr>
        <p:xfrm>
          <a:off x="221673" y="600693"/>
          <a:ext cx="7069836" cy="724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826">
                  <a:extLst>
                    <a:ext uri="{9D8B030D-6E8A-4147-A177-3AD203B41FA5}">
                      <a16:colId xmlns="" xmlns:a16="http://schemas.microsoft.com/office/drawing/2014/main" val="2155345936"/>
                    </a:ext>
                  </a:extLst>
                </a:gridCol>
                <a:gridCol w="1922092">
                  <a:extLst>
                    <a:ext uri="{9D8B030D-6E8A-4147-A177-3AD203B41FA5}">
                      <a16:colId xmlns="" xmlns:a16="http://schemas.microsoft.com/office/drawing/2014/main" val="3203040991"/>
                    </a:ext>
                  </a:extLst>
                </a:gridCol>
                <a:gridCol w="2140633">
                  <a:extLst>
                    <a:ext uri="{9D8B030D-6E8A-4147-A177-3AD203B41FA5}">
                      <a16:colId xmlns="" xmlns:a16="http://schemas.microsoft.com/office/drawing/2014/main" val="1761383476"/>
                    </a:ext>
                  </a:extLst>
                </a:gridCol>
                <a:gridCol w="1394285">
                  <a:extLst>
                    <a:ext uri="{9D8B030D-6E8A-4147-A177-3AD203B41FA5}">
                      <a16:colId xmlns="" xmlns:a16="http://schemas.microsoft.com/office/drawing/2014/main" val="3472519140"/>
                    </a:ext>
                  </a:extLst>
                </a:gridCol>
              </a:tblGrid>
              <a:tr h="35983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Rank he secured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Hrs. of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Past percentage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Exam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31760322"/>
                  </a:ext>
                </a:extLst>
              </a:tr>
              <a:tr h="36455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31350101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1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61458" y="1459777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1861458" y="2397037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5" name="Oval 4"/>
          <p:cNvSpPr/>
          <p:nvPr/>
        </p:nvSpPr>
        <p:spPr>
          <a:xfrm>
            <a:off x="1861457" y="3415941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84</a:t>
            </a:r>
          </a:p>
        </p:txBody>
      </p:sp>
      <p:sp>
        <p:nvSpPr>
          <p:cNvPr id="8" name="Oval 7"/>
          <p:cNvSpPr/>
          <p:nvPr/>
        </p:nvSpPr>
        <p:spPr>
          <a:xfrm>
            <a:off x="3321456" y="2325242"/>
            <a:ext cx="969917" cy="7877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23.6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453353" y="2389830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Y</a:t>
            </a:r>
          </a:p>
        </p:txBody>
      </p:sp>
      <p:cxnSp>
        <p:nvCxnSpPr>
          <p:cNvPr id="11" name="Straight Arrow Connector 10"/>
          <p:cNvCxnSpPr>
            <a:stCxn id="2" idx="6"/>
            <a:endCxn id="8" idx="2"/>
          </p:cNvCxnSpPr>
          <p:nvPr/>
        </p:nvCxnSpPr>
        <p:spPr>
          <a:xfrm>
            <a:off x="2527664" y="1787982"/>
            <a:ext cx="783589" cy="93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  <a:endCxn id="8" idx="2"/>
          </p:cNvCxnSpPr>
          <p:nvPr/>
        </p:nvCxnSpPr>
        <p:spPr>
          <a:xfrm flipV="1">
            <a:off x="2527664" y="2725240"/>
            <a:ext cx="78358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8" idx="2"/>
          </p:cNvCxnSpPr>
          <p:nvPr/>
        </p:nvCxnSpPr>
        <p:spPr>
          <a:xfrm flipV="1">
            <a:off x="2527663" y="2725239"/>
            <a:ext cx="783590" cy="101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982783">
            <a:off x="2730120" y="2032501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 smtClean="0">
                <a:solidFill>
                  <a:srgbClr val="002060"/>
                </a:solidFill>
              </a:rPr>
              <a:t>-0.2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44244" y="2460943"/>
            <a:ext cx="64041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0.6</a:t>
            </a:r>
          </a:p>
        </p:txBody>
      </p:sp>
      <p:sp>
        <p:nvSpPr>
          <p:cNvPr id="25" name="TextBox 24"/>
          <p:cNvSpPr txBox="1"/>
          <p:nvPr/>
        </p:nvSpPr>
        <p:spPr>
          <a:xfrm rot="18638806">
            <a:off x="2722809" y="2878080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 smtClean="0">
                <a:solidFill>
                  <a:srgbClr val="002060"/>
                </a:solidFill>
              </a:rPr>
              <a:t>0.2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70120" y="2359212"/>
            <a:ext cx="1105568" cy="8963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Ø(23.6)</a:t>
            </a:r>
            <a:endParaRPr lang="en-US" sz="1013" b="1" dirty="0">
              <a:solidFill>
                <a:srgbClr val="00206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975688" y="2737942"/>
            <a:ext cx="477665" cy="1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254959" y="2737942"/>
            <a:ext cx="615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134948"/>
              </p:ext>
            </p:extLst>
          </p:nvPr>
        </p:nvGraphicFramePr>
        <p:xfrm>
          <a:off x="263236" y="624269"/>
          <a:ext cx="7069836" cy="65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826">
                  <a:extLst>
                    <a:ext uri="{9D8B030D-6E8A-4147-A177-3AD203B41FA5}">
                      <a16:colId xmlns="" xmlns:a16="http://schemas.microsoft.com/office/drawing/2014/main" val="2155345936"/>
                    </a:ext>
                  </a:extLst>
                </a:gridCol>
                <a:gridCol w="1922092">
                  <a:extLst>
                    <a:ext uri="{9D8B030D-6E8A-4147-A177-3AD203B41FA5}">
                      <a16:colId xmlns="" xmlns:a16="http://schemas.microsoft.com/office/drawing/2014/main" val="3203040991"/>
                    </a:ext>
                  </a:extLst>
                </a:gridCol>
                <a:gridCol w="2140633">
                  <a:extLst>
                    <a:ext uri="{9D8B030D-6E8A-4147-A177-3AD203B41FA5}">
                      <a16:colId xmlns="" xmlns:a16="http://schemas.microsoft.com/office/drawing/2014/main" val="1761383476"/>
                    </a:ext>
                  </a:extLst>
                </a:gridCol>
                <a:gridCol w="1394285">
                  <a:extLst>
                    <a:ext uri="{9D8B030D-6E8A-4147-A177-3AD203B41FA5}">
                      <a16:colId xmlns="" xmlns:a16="http://schemas.microsoft.com/office/drawing/2014/main" val="3472519140"/>
                    </a:ext>
                  </a:extLst>
                </a:gridCol>
              </a:tblGrid>
              <a:tr h="29314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Rank he secured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Hrs. of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Past percentage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Exam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31760322"/>
                  </a:ext>
                </a:extLst>
              </a:tr>
              <a:tr h="35983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31350101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37484" y="1943335"/>
            <a:ext cx="189203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Rectified Linear Unit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0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61458" y="1459777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1861458" y="2397037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5" name="Oval 4"/>
          <p:cNvSpPr/>
          <p:nvPr/>
        </p:nvSpPr>
        <p:spPr>
          <a:xfrm>
            <a:off x="1861457" y="3415941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84</a:t>
            </a:r>
          </a:p>
        </p:txBody>
      </p:sp>
      <p:sp>
        <p:nvSpPr>
          <p:cNvPr id="8" name="Oval 7"/>
          <p:cNvSpPr/>
          <p:nvPr/>
        </p:nvSpPr>
        <p:spPr>
          <a:xfrm>
            <a:off x="3321456" y="2325242"/>
            <a:ext cx="969917" cy="7877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23.6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453353" y="2389830"/>
            <a:ext cx="666206" cy="6564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23.6</a:t>
            </a:r>
            <a:endParaRPr lang="en-US" sz="1013" b="1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/>
          <p:cNvCxnSpPr>
            <a:stCxn id="2" idx="6"/>
            <a:endCxn id="8" idx="2"/>
          </p:cNvCxnSpPr>
          <p:nvPr/>
        </p:nvCxnSpPr>
        <p:spPr>
          <a:xfrm>
            <a:off x="2527664" y="1787982"/>
            <a:ext cx="783589" cy="93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  <a:endCxn id="8" idx="2"/>
          </p:cNvCxnSpPr>
          <p:nvPr/>
        </p:nvCxnSpPr>
        <p:spPr>
          <a:xfrm flipV="1">
            <a:off x="2527664" y="2725240"/>
            <a:ext cx="78358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8" idx="2"/>
          </p:cNvCxnSpPr>
          <p:nvPr/>
        </p:nvCxnSpPr>
        <p:spPr>
          <a:xfrm flipV="1">
            <a:off x="2527663" y="2725239"/>
            <a:ext cx="783590" cy="101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982783">
            <a:off x="2730120" y="2032501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 smtClean="0">
                <a:solidFill>
                  <a:srgbClr val="002060"/>
                </a:solidFill>
              </a:rPr>
              <a:t>-0.2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44244" y="2460943"/>
            <a:ext cx="64041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0.6</a:t>
            </a:r>
          </a:p>
        </p:txBody>
      </p:sp>
      <p:sp>
        <p:nvSpPr>
          <p:cNvPr id="25" name="TextBox 24"/>
          <p:cNvSpPr txBox="1"/>
          <p:nvPr/>
        </p:nvSpPr>
        <p:spPr>
          <a:xfrm rot="18638806">
            <a:off x="2722809" y="2878080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 smtClean="0">
                <a:solidFill>
                  <a:srgbClr val="002060"/>
                </a:solidFill>
              </a:rPr>
              <a:t>0.2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70120" y="2359212"/>
            <a:ext cx="1105568" cy="8963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Ø(23.6)</a:t>
            </a:r>
            <a:endParaRPr lang="en-US" sz="1013" b="1" dirty="0">
              <a:solidFill>
                <a:srgbClr val="00206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975688" y="2737942"/>
            <a:ext cx="477665" cy="1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6"/>
          </p:cNvCxnSpPr>
          <p:nvPr/>
        </p:nvCxnSpPr>
        <p:spPr>
          <a:xfrm>
            <a:off x="4291373" y="2719116"/>
            <a:ext cx="578747" cy="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454876"/>
              </p:ext>
            </p:extLst>
          </p:nvPr>
        </p:nvGraphicFramePr>
        <p:xfrm>
          <a:off x="278871" y="621379"/>
          <a:ext cx="7069836" cy="719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826">
                  <a:extLst>
                    <a:ext uri="{9D8B030D-6E8A-4147-A177-3AD203B41FA5}">
                      <a16:colId xmlns="" xmlns:a16="http://schemas.microsoft.com/office/drawing/2014/main" val="2155345936"/>
                    </a:ext>
                  </a:extLst>
                </a:gridCol>
                <a:gridCol w="1922092">
                  <a:extLst>
                    <a:ext uri="{9D8B030D-6E8A-4147-A177-3AD203B41FA5}">
                      <a16:colId xmlns="" xmlns:a16="http://schemas.microsoft.com/office/drawing/2014/main" val="3203040991"/>
                    </a:ext>
                  </a:extLst>
                </a:gridCol>
                <a:gridCol w="2140633">
                  <a:extLst>
                    <a:ext uri="{9D8B030D-6E8A-4147-A177-3AD203B41FA5}">
                      <a16:colId xmlns="" xmlns:a16="http://schemas.microsoft.com/office/drawing/2014/main" val="1761383476"/>
                    </a:ext>
                  </a:extLst>
                </a:gridCol>
                <a:gridCol w="1394285">
                  <a:extLst>
                    <a:ext uri="{9D8B030D-6E8A-4147-A177-3AD203B41FA5}">
                      <a16:colId xmlns="" xmlns:a16="http://schemas.microsoft.com/office/drawing/2014/main" val="3472519140"/>
                    </a:ext>
                  </a:extLst>
                </a:gridCol>
              </a:tblGrid>
              <a:tr h="35983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Rank he secured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Hrs. of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Past percentage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Exam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31760322"/>
                  </a:ext>
                </a:extLst>
              </a:tr>
              <a:tr h="35983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31350101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476884" y="1927290"/>
            <a:ext cx="189203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Rectified Linear Unit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25098" y="1927290"/>
            <a:ext cx="235427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Output value y^ </a:t>
            </a:r>
          </a:p>
        </p:txBody>
      </p:sp>
      <p:sp>
        <p:nvSpPr>
          <p:cNvPr id="19" name="Oval 18"/>
          <p:cNvSpPr/>
          <p:nvPr/>
        </p:nvSpPr>
        <p:spPr>
          <a:xfrm>
            <a:off x="6567653" y="3744145"/>
            <a:ext cx="666206" cy="6564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87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9559" y="3255551"/>
            <a:ext cx="17271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Actual value 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9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4">
            <a:extLst>
              <a:ext uri="{FF2B5EF4-FFF2-40B4-BE49-F238E27FC236}">
                <a16:creationId xmlns:a16="http://schemas.microsoft.com/office/drawing/2014/main" xmlns="" id="{A108AA84-AC61-48B6-B660-8D2FBDF61916}"/>
              </a:ext>
            </a:extLst>
          </p:cNvPr>
          <p:cNvSpPr/>
          <p:nvPr/>
        </p:nvSpPr>
        <p:spPr>
          <a:xfrm rot="19505365">
            <a:off x="5461922" y="1805733"/>
            <a:ext cx="3184163" cy="3068783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grpSp>
        <p:nvGrpSpPr>
          <p:cNvPr id="20" name="Graphic 421">
            <a:extLst>
              <a:ext uri="{FF2B5EF4-FFF2-40B4-BE49-F238E27FC236}">
                <a16:creationId xmlns:a16="http://schemas.microsoft.com/office/drawing/2014/main" xmlns="" id="{6BCD7C82-61F3-4BB0-91FA-83FBE23EC842}"/>
              </a:ext>
            </a:extLst>
          </p:cNvPr>
          <p:cNvGrpSpPr/>
          <p:nvPr/>
        </p:nvGrpSpPr>
        <p:grpSpPr>
          <a:xfrm flipH="1">
            <a:off x="5981392" y="979404"/>
            <a:ext cx="2161580" cy="3855833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21" name="Freeform: Shape 29">
              <a:extLst>
                <a:ext uri="{FF2B5EF4-FFF2-40B4-BE49-F238E27FC236}">
                  <a16:creationId xmlns:a16="http://schemas.microsoft.com/office/drawing/2014/main" xmlns="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xmlns="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3" name="Freeform: Shape 31">
              <a:extLst>
                <a:ext uri="{FF2B5EF4-FFF2-40B4-BE49-F238E27FC236}">
                  <a16:creationId xmlns:a16="http://schemas.microsoft.com/office/drawing/2014/main" xmlns="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4" name="Freeform: Shape 32">
              <a:extLst>
                <a:ext uri="{FF2B5EF4-FFF2-40B4-BE49-F238E27FC236}">
                  <a16:creationId xmlns:a16="http://schemas.microsoft.com/office/drawing/2014/main" xmlns="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5" name="Freeform: Shape 33">
              <a:extLst>
                <a:ext uri="{FF2B5EF4-FFF2-40B4-BE49-F238E27FC236}">
                  <a16:creationId xmlns:a16="http://schemas.microsoft.com/office/drawing/2014/main" xmlns="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6" name="Freeform: Shape 34">
              <a:extLst>
                <a:ext uri="{FF2B5EF4-FFF2-40B4-BE49-F238E27FC236}">
                  <a16:creationId xmlns:a16="http://schemas.microsoft.com/office/drawing/2014/main" xmlns="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7" name="Freeform: Shape 35">
              <a:extLst>
                <a:ext uri="{FF2B5EF4-FFF2-40B4-BE49-F238E27FC236}">
                  <a16:creationId xmlns:a16="http://schemas.microsoft.com/office/drawing/2014/main" xmlns="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8" name="Freeform: Shape 36">
              <a:extLst>
                <a:ext uri="{FF2B5EF4-FFF2-40B4-BE49-F238E27FC236}">
                  <a16:creationId xmlns:a16="http://schemas.microsoft.com/office/drawing/2014/main" xmlns="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9" name="Freeform: Shape 37">
              <a:extLst>
                <a:ext uri="{FF2B5EF4-FFF2-40B4-BE49-F238E27FC236}">
                  <a16:creationId xmlns:a16="http://schemas.microsoft.com/office/drawing/2014/main" xmlns="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30" name="Freeform: Shape 38">
              <a:extLst>
                <a:ext uri="{FF2B5EF4-FFF2-40B4-BE49-F238E27FC236}">
                  <a16:creationId xmlns:a16="http://schemas.microsoft.com/office/drawing/2014/main" xmlns="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31" name="Freeform: Shape 39">
              <a:extLst>
                <a:ext uri="{FF2B5EF4-FFF2-40B4-BE49-F238E27FC236}">
                  <a16:creationId xmlns:a16="http://schemas.microsoft.com/office/drawing/2014/main" xmlns="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32" name="Freeform: Shape 40">
              <a:extLst>
                <a:ext uri="{FF2B5EF4-FFF2-40B4-BE49-F238E27FC236}">
                  <a16:creationId xmlns:a16="http://schemas.microsoft.com/office/drawing/2014/main" xmlns="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33" name="Freeform: Shape 41">
              <a:extLst>
                <a:ext uri="{FF2B5EF4-FFF2-40B4-BE49-F238E27FC236}">
                  <a16:creationId xmlns:a16="http://schemas.microsoft.com/office/drawing/2014/main" xmlns="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34" name="Freeform: Shape 42">
              <a:extLst>
                <a:ext uri="{FF2B5EF4-FFF2-40B4-BE49-F238E27FC236}">
                  <a16:creationId xmlns:a16="http://schemas.microsoft.com/office/drawing/2014/main" xmlns="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35" name="Freeform: Shape 43">
              <a:extLst>
                <a:ext uri="{FF2B5EF4-FFF2-40B4-BE49-F238E27FC236}">
                  <a16:creationId xmlns:a16="http://schemas.microsoft.com/office/drawing/2014/main" xmlns="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36" name="Freeform: Shape 44">
              <a:extLst>
                <a:ext uri="{FF2B5EF4-FFF2-40B4-BE49-F238E27FC236}">
                  <a16:creationId xmlns:a16="http://schemas.microsoft.com/office/drawing/2014/main" xmlns="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37" name="Freeform: Shape 45">
              <a:extLst>
                <a:ext uri="{FF2B5EF4-FFF2-40B4-BE49-F238E27FC236}">
                  <a16:creationId xmlns:a16="http://schemas.microsoft.com/office/drawing/2014/main" xmlns="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38" name="Freeform: Shape 46">
              <a:extLst>
                <a:ext uri="{FF2B5EF4-FFF2-40B4-BE49-F238E27FC236}">
                  <a16:creationId xmlns:a16="http://schemas.microsoft.com/office/drawing/2014/main" xmlns="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39" name="Freeform: Shape 47">
              <a:extLst>
                <a:ext uri="{FF2B5EF4-FFF2-40B4-BE49-F238E27FC236}">
                  <a16:creationId xmlns:a16="http://schemas.microsoft.com/office/drawing/2014/main" xmlns="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0" name="Freeform: Shape 48">
              <a:extLst>
                <a:ext uri="{FF2B5EF4-FFF2-40B4-BE49-F238E27FC236}">
                  <a16:creationId xmlns:a16="http://schemas.microsoft.com/office/drawing/2014/main" xmlns="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1" name="Freeform: Shape 49">
              <a:extLst>
                <a:ext uri="{FF2B5EF4-FFF2-40B4-BE49-F238E27FC236}">
                  <a16:creationId xmlns:a16="http://schemas.microsoft.com/office/drawing/2014/main" xmlns="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2" name="Freeform: Shape 50">
              <a:extLst>
                <a:ext uri="{FF2B5EF4-FFF2-40B4-BE49-F238E27FC236}">
                  <a16:creationId xmlns:a16="http://schemas.microsoft.com/office/drawing/2014/main" xmlns="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3" name="Freeform: Shape 51">
              <a:extLst>
                <a:ext uri="{FF2B5EF4-FFF2-40B4-BE49-F238E27FC236}">
                  <a16:creationId xmlns:a16="http://schemas.microsoft.com/office/drawing/2014/main" xmlns="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4" name="Freeform: Shape 52">
              <a:extLst>
                <a:ext uri="{FF2B5EF4-FFF2-40B4-BE49-F238E27FC236}">
                  <a16:creationId xmlns:a16="http://schemas.microsoft.com/office/drawing/2014/main" xmlns="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5" name="Freeform: Shape 53">
              <a:extLst>
                <a:ext uri="{FF2B5EF4-FFF2-40B4-BE49-F238E27FC236}">
                  <a16:creationId xmlns:a16="http://schemas.microsoft.com/office/drawing/2014/main" xmlns="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6" name="Freeform: Shape 54">
              <a:extLst>
                <a:ext uri="{FF2B5EF4-FFF2-40B4-BE49-F238E27FC236}">
                  <a16:creationId xmlns:a16="http://schemas.microsoft.com/office/drawing/2014/main" xmlns="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7" name="Freeform: Shape 55">
              <a:extLst>
                <a:ext uri="{FF2B5EF4-FFF2-40B4-BE49-F238E27FC236}">
                  <a16:creationId xmlns:a16="http://schemas.microsoft.com/office/drawing/2014/main" xmlns="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8" name="Freeform: Shape 56">
              <a:extLst>
                <a:ext uri="{FF2B5EF4-FFF2-40B4-BE49-F238E27FC236}">
                  <a16:creationId xmlns:a16="http://schemas.microsoft.com/office/drawing/2014/main" xmlns="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9" name="Freeform: Shape 57">
              <a:extLst>
                <a:ext uri="{FF2B5EF4-FFF2-40B4-BE49-F238E27FC236}">
                  <a16:creationId xmlns:a16="http://schemas.microsoft.com/office/drawing/2014/main" xmlns="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50" name="Freeform: Shape 58">
              <a:extLst>
                <a:ext uri="{FF2B5EF4-FFF2-40B4-BE49-F238E27FC236}">
                  <a16:creationId xmlns:a16="http://schemas.microsoft.com/office/drawing/2014/main" xmlns="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51" name="Freeform: Shape 59">
              <a:extLst>
                <a:ext uri="{FF2B5EF4-FFF2-40B4-BE49-F238E27FC236}">
                  <a16:creationId xmlns:a16="http://schemas.microsoft.com/office/drawing/2014/main" xmlns="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52" name="Freeform: Shape 60">
              <a:extLst>
                <a:ext uri="{FF2B5EF4-FFF2-40B4-BE49-F238E27FC236}">
                  <a16:creationId xmlns:a16="http://schemas.microsoft.com/office/drawing/2014/main" xmlns="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53" name="Freeform: Shape 61">
              <a:extLst>
                <a:ext uri="{FF2B5EF4-FFF2-40B4-BE49-F238E27FC236}">
                  <a16:creationId xmlns:a16="http://schemas.microsoft.com/office/drawing/2014/main" xmlns="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54" name="Freeform: Shape 62">
              <a:extLst>
                <a:ext uri="{FF2B5EF4-FFF2-40B4-BE49-F238E27FC236}">
                  <a16:creationId xmlns:a16="http://schemas.microsoft.com/office/drawing/2014/main" xmlns="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55" name="Freeform: Shape 63">
              <a:extLst>
                <a:ext uri="{FF2B5EF4-FFF2-40B4-BE49-F238E27FC236}">
                  <a16:creationId xmlns:a16="http://schemas.microsoft.com/office/drawing/2014/main" xmlns="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56" name="Freeform: Shape 64">
              <a:extLst>
                <a:ext uri="{FF2B5EF4-FFF2-40B4-BE49-F238E27FC236}">
                  <a16:creationId xmlns:a16="http://schemas.microsoft.com/office/drawing/2014/main" xmlns="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57" name="Freeform: Shape 65">
              <a:extLst>
                <a:ext uri="{FF2B5EF4-FFF2-40B4-BE49-F238E27FC236}">
                  <a16:creationId xmlns:a16="http://schemas.microsoft.com/office/drawing/2014/main" xmlns="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58" name="Freeform: Shape 66">
              <a:extLst>
                <a:ext uri="{FF2B5EF4-FFF2-40B4-BE49-F238E27FC236}">
                  <a16:creationId xmlns:a16="http://schemas.microsoft.com/office/drawing/2014/main" xmlns="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59" name="Freeform: Shape 67">
              <a:extLst>
                <a:ext uri="{FF2B5EF4-FFF2-40B4-BE49-F238E27FC236}">
                  <a16:creationId xmlns:a16="http://schemas.microsoft.com/office/drawing/2014/main" xmlns="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60" name="Freeform: Shape 68">
              <a:extLst>
                <a:ext uri="{FF2B5EF4-FFF2-40B4-BE49-F238E27FC236}">
                  <a16:creationId xmlns:a16="http://schemas.microsoft.com/office/drawing/2014/main" xmlns="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61" name="Freeform: Shape 69">
              <a:extLst>
                <a:ext uri="{FF2B5EF4-FFF2-40B4-BE49-F238E27FC236}">
                  <a16:creationId xmlns:a16="http://schemas.microsoft.com/office/drawing/2014/main" xmlns="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62" name="Freeform: Shape 70">
              <a:extLst>
                <a:ext uri="{FF2B5EF4-FFF2-40B4-BE49-F238E27FC236}">
                  <a16:creationId xmlns:a16="http://schemas.microsoft.com/office/drawing/2014/main" xmlns="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63" name="Freeform: Shape 71">
              <a:extLst>
                <a:ext uri="{FF2B5EF4-FFF2-40B4-BE49-F238E27FC236}">
                  <a16:creationId xmlns:a16="http://schemas.microsoft.com/office/drawing/2014/main" xmlns="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64" name="Freeform: Shape 72">
              <a:extLst>
                <a:ext uri="{FF2B5EF4-FFF2-40B4-BE49-F238E27FC236}">
                  <a16:creationId xmlns:a16="http://schemas.microsoft.com/office/drawing/2014/main" xmlns="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65" name="Freeform: Shape 73">
              <a:extLst>
                <a:ext uri="{FF2B5EF4-FFF2-40B4-BE49-F238E27FC236}">
                  <a16:creationId xmlns:a16="http://schemas.microsoft.com/office/drawing/2014/main" xmlns="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66" name="Freeform: Shape 74">
              <a:extLst>
                <a:ext uri="{FF2B5EF4-FFF2-40B4-BE49-F238E27FC236}">
                  <a16:creationId xmlns:a16="http://schemas.microsoft.com/office/drawing/2014/main" xmlns="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67" name="Freeform: Shape 75">
              <a:extLst>
                <a:ext uri="{FF2B5EF4-FFF2-40B4-BE49-F238E27FC236}">
                  <a16:creationId xmlns:a16="http://schemas.microsoft.com/office/drawing/2014/main" xmlns="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68" name="Freeform: Shape 76">
              <a:extLst>
                <a:ext uri="{FF2B5EF4-FFF2-40B4-BE49-F238E27FC236}">
                  <a16:creationId xmlns:a16="http://schemas.microsoft.com/office/drawing/2014/main" xmlns="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xmlns="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xmlns="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xmlns="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xmlns="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xmlns="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xmlns="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75" name="Freeform: Shape 83">
              <a:extLst>
                <a:ext uri="{FF2B5EF4-FFF2-40B4-BE49-F238E27FC236}">
                  <a16:creationId xmlns:a16="http://schemas.microsoft.com/office/drawing/2014/main" xmlns="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76" name="Freeform: Shape 84">
              <a:extLst>
                <a:ext uri="{FF2B5EF4-FFF2-40B4-BE49-F238E27FC236}">
                  <a16:creationId xmlns:a16="http://schemas.microsoft.com/office/drawing/2014/main" xmlns="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77" name="Freeform: Shape 85">
              <a:extLst>
                <a:ext uri="{FF2B5EF4-FFF2-40B4-BE49-F238E27FC236}">
                  <a16:creationId xmlns:a16="http://schemas.microsoft.com/office/drawing/2014/main" xmlns="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78" name="Freeform: Shape 86">
              <a:extLst>
                <a:ext uri="{FF2B5EF4-FFF2-40B4-BE49-F238E27FC236}">
                  <a16:creationId xmlns:a16="http://schemas.microsoft.com/office/drawing/2014/main" xmlns="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79" name="Freeform: Shape 87">
              <a:extLst>
                <a:ext uri="{FF2B5EF4-FFF2-40B4-BE49-F238E27FC236}">
                  <a16:creationId xmlns:a16="http://schemas.microsoft.com/office/drawing/2014/main" xmlns="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0" name="Freeform: Shape 88">
              <a:extLst>
                <a:ext uri="{FF2B5EF4-FFF2-40B4-BE49-F238E27FC236}">
                  <a16:creationId xmlns:a16="http://schemas.microsoft.com/office/drawing/2014/main" xmlns="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1" name="Freeform: Shape 89">
              <a:extLst>
                <a:ext uri="{FF2B5EF4-FFF2-40B4-BE49-F238E27FC236}">
                  <a16:creationId xmlns:a16="http://schemas.microsoft.com/office/drawing/2014/main" xmlns="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2" name="Freeform: Shape 90">
              <a:extLst>
                <a:ext uri="{FF2B5EF4-FFF2-40B4-BE49-F238E27FC236}">
                  <a16:creationId xmlns:a16="http://schemas.microsoft.com/office/drawing/2014/main" xmlns="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3" name="Freeform: Shape 91">
              <a:extLst>
                <a:ext uri="{FF2B5EF4-FFF2-40B4-BE49-F238E27FC236}">
                  <a16:creationId xmlns:a16="http://schemas.microsoft.com/office/drawing/2014/main" xmlns="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4" name="Freeform: Shape 92">
              <a:extLst>
                <a:ext uri="{FF2B5EF4-FFF2-40B4-BE49-F238E27FC236}">
                  <a16:creationId xmlns:a16="http://schemas.microsoft.com/office/drawing/2014/main" xmlns="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5" name="Freeform: Shape 93">
              <a:extLst>
                <a:ext uri="{FF2B5EF4-FFF2-40B4-BE49-F238E27FC236}">
                  <a16:creationId xmlns:a16="http://schemas.microsoft.com/office/drawing/2014/main" xmlns="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6" name="Freeform: Shape 94">
              <a:extLst>
                <a:ext uri="{FF2B5EF4-FFF2-40B4-BE49-F238E27FC236}">
                  <a16:creationId xmlns:a16="http://schemas.microsoft.com/office/drawing/2014/main" xmlns="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7" name="Freeform: Shape 95">
              <a:extLst>
                <a:ext uri="{FF2B5EF4-FFF2-40B4-BE49-F238E27FC236}">
                  <a16:creationId xmlns:a16="http://schemas.microsoft.com/office/drawing/2014/main" xmlns="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8" name="Freeform: Shape 96">
              <a:extLst>
                <a:ext uri="{FF2B5EF4-FFF2-40B4-BE49-F238E27FC236}">
                  <a16:creationId xmlns:a16="http://schemas.microsoft.com/office/drawing/2014/main" xmlns="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9" name="Freeform: Shape 97">
              <a:extLst>
                <a:ext uri="{FF2B5EF4-FFF2-40B4-BE49-F238E27FC236}">
                  <a16:creationId xmlns:a16="http://schemas.microsoft.com/office/drawing/2014/main" xmlns="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0" name="Freeform: Shape 98">
              <a:extLst>
                <a:ext uri="{FF2B5EF4-FFF2-40B4-BE49-F238E27FC236}">
                  <a16:creationId xmlns:a16="http://schemas.microsoft.com/office/drawing/2014/main" xmlns="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1" name="Freeform: Shape 99">
              <a:extLst>
                <a:ext uri="{FF2B5EF4-FFF2-40B4-BE49-F238E27FC236}">
                  <a16:creationId xmlns:a16="http://schemas.microsoft.com/office/drawing/2014/main" xmlns="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2" name="Freeform: Shape 100">
              <a:extLst>
                <a:ext uri="{FF2B5EF4-FFF2-40B4-BE49-F238E27FC236}">
                  <a16:creationId xmlns:a16="http://schemas.microsoft.com/office/drawing/2014/main" xmlns="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3" name="Freeform: Shape 101">
              <a:extLst>
                <a:ext uri="{FF2B5EF4-FFF2-40B4-BE49-F238E27FC236}">
                  <a16:creationId xmlns:a16="http://schemas.microsoft.com/office/drawing/2014/main" xmlns="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4" name="Freeform: Shape 102">
              <a:extLst>
                <a:ext uri="{FF2B5EF4-FFF2-40B4-BE49-F238E27FC236}">
                  <a16:creationId xmlns:a16="http://schemas.microsoft.com/office/drawing/2014/main" xmlns="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5" name="Freeform: Shape 103">
              <a:extLst>
                <a:ext uri="{FF2B5EF4-FFF2-40B4-BE49-F238E27FC236}">
                  <a16:creationId xmlns:a16="http://schemas.microsoft.com/office/drawing/2014/main" xmlns="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6" name="Freeform: Shape 104">
              <a:extLst>
                <a:ext uri="{FF2B5EF4-FFF2-40B4-BE49-F238E27FC236}">
                  <a16:creationId xmlns:a16="http://schemas.microsoft.com/office/drawing/2014/main" xmlns="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7" name="Freeform: Shape 105">
              <a:extLst>
                <a:ext uri="{FF2B5EF4-FFF2-40B4-BE49-F238E27FC236}">
                  <a16:creationId xmlns:a16="http://schemas.microsoft.com/office/drawing/2014/main" xmlns="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8" name="Freeform: Shape 106">
              <a:extLst>
                <a:ext uri="{FF2B5EF4-FFF2-40B4-BE49-F238E27FC236}">
                  <a16:creationId xmlns:a16="http://schemas.microsoft.com/office/drawing/2014/main" xmlns="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9" name="Freeform: Shape 107">
              <a:extLst>
                <a:ext uri="{FF2B5EF4-FFF2-40B4-BE49-F238E27FC236}">
                  <a16:creationId xmlns:a16="http://schemas.microsoft.com/office/drawing/2014/main" xmlns="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0" name="Freeform: Shape 108">
              <a:extLst>
                <a:ext uri="{FF2B5EF4-FFF2-40B4-BE49-F238E27FC236}">
                  <a16:creationId xmlns:a16="http://schemas.microsoft.com/office/drawing/2014/main" xmlns="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1" name="Freeform: Shape 109">
              <a:extLst>
                <a:ext uri="{FF2B5EF4-FFF2-40B4-BE49-F238E27FC236}">
                  <a16:creationId xmlns:a16="http://schemas.microsoft.com/office/drawing/2014/main" xmlns="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2" name="Freeform: Shape 110">
              <a:extLst>
                <a:ext uri="{FF2B5EF4-FFF2-40B4-BE49-F238E27FC236}">
                  <a16:creationId xmlns:a16="http://schemas.microsoft.com/office/drawing/2014/main" xmlns="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3" name="Freeform: Shape 111">
              <a:extLst>
                <a:ext uri="{FF2B5EF4-FFF2-40B4-BE49-F238E27FC236}">
                  <a16:creationId xmlns:a16="http://schemas.microsoft.com/office/drawing/2014/main" xmlns="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4" name="Freeform: Shape 112">
              <a:extLst>
                <a:ext uri="{FF2B5EF4-FFF2-40B4-BE49-F238E27FC236}">
                  <a16:creationId xmlns:a16="http://schemas.microsoft.com/office/drawing/2014/main" xmlns="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5" name="Freeform: Shape 113">
              <a:extLst>
                <a:ext uri="{FF2B5EF4-FFF2-40B4-BE49-F238E27FC236}">
                  <a16:creationId xmlns:a16="http://schemas.microsoft.com/office/drawing/2014/main" xmlns="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6" name="Freeform: Shape 114">
              <a:extLst>
                <a:ext uri="{FF2B5EF4-FFF2-40B4-BE49-F238E27FC236}">
                  <a16:creationId xmlns:a16="http://schemas.microsoft.com/office/drawing/2014/main" xmlns="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7" name="Freeform: Shape 115">
              <a:extLst>
                <a:ext uri="{FF2B5EF4-FFF2-40B4-BE49-F238E27FC236}">
                  <a16:creationId xmlns:a16="http://schemas.microsoft.com/office/drawing/2014/main" xmlns="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8" name="Freeform: Shape 116">
              <a:extLst>
                <a:ext uri="{FF2B5EF4-FFF2-40B4-BE49-F238E27FC236}">
                  <a16:creationId xmlns:a16="http://schemas.microsoft.com/office/drawing/2014/main" xmlns="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9" name="Freeform: Shape 117">
              <a:extLst>
                <a:ext uri="{FF2B5EF4-FFF2-40B4-BE49-F238E27FC236}">
                  <a16:creationId xmlns:a16="http://schemas.microsoft.com/office/drawing/2014/main" xmlns="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0" name="Freeform: Shape 118">
              <a:extLst>
                <a:ext uri="{FF2B5EF4-FFF2-40B4-BE49-F238E27FC236}">
                  <a16:creationId xmlns:a16="http://schemas.microsoft.com/office/drawing/2014/main" xmlns="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1" name="Freeform: Shape 119">
              <a:extLst>
                <a:ext uri="{FF2B5EF4-FFF2-40B4-BE49-F238E27FC236}">
                  <a16:creationId xmlns:a16="http://schemas.microsoft.com/office/drawing/2014/main" xmlns="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2" name="Freeform: Shape 120">
              <a:extLst>
                <a:ext uri="{FF2B5EF4-FFF2-40B4-BE49-F238E27FC236}">
                  <a16:creationId xmlns:a16="http://schemas.microsoft.com/office/drawing/2014/main" xmlns="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3" name="Freeform: Shape 121">
              <a:extLst>
                <a:ext uri="{FF2B5EF4-FFF2-40B4-BE49-F238E27FC236}">
                  <a16:creationId xmlns:a16="http://schemas.microsoft.com/office/drawing/2014/main" xmlns="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4" name="Freeform: Shape 122">
              <a:extLst>
                <a:ext uri="{FF2B5EF4-FFF2-40B4-BE49-F238E27FC236}">
                  <a16:creationId xmlns:a16="http://schemas.microsoft.com/office/drawing/2014/main" xmlns="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5" name="Freeform: Shape 123">
              <a:extLst>
                <a:ext uri="{FF2B5EF4-FFF2-40B4-BE49-F238E27FC236}">
                  <a16:creationId xmlns:a16="http://schemas.microsoft.com/office/drawing/2014/main" xmlns="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6" name="Freeform: Shape 124">
              <a:extLst>
                <a:ext uri="{FF2B5EF4-FFF2-40B4-BE49-F238E27FC236}">
                  <a16:creationId xmlns:a16="http://schemas.microsoft.com/office/drawing/2014/main" xmlns="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7" name="Freeform: Shape 125">
              <a:extLst>
                <a:ext uri="{FF2B5EF4-FFF2-40B4-BE49-F238E27FC236}">
                  <a16:creationId xmlns:a16="http://schemas.microsoft.com/office/drawing/2014/main" xmlns="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8" name="Freeform: Shape 126">
              <a:extLst>
                <a:ext uri="{FF2B5EF4-FFF2-40B4-BE49-F238E27FC236}">
                  <a16:creationId xmlns:a16="http://schemas.microsoft.com/office/drawing/2014/main" xmlns="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9" name="Freeform: Shape 127">
              <a:extLst>
                <a:ext uri="{FF2B5EF4-FFF2-40B4-BE49-F238E27FC236}">
                  <a16:creationId xmlns:a16="http://schemas.microsoft.com/office/drawing/2014/main" xmlns="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0" name="Freeform: Shape 128">
              <a:extLst>
                <a:ext uri="{FF2B5EF4-FFF2-40B4-BE49-F238E27FC236}">
                  <a16:creationId xmlns:a16="http://schemas.microsoft.com/office/drawing/2014/main" xmlns="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1" name="Freeform: Shape 129">
              <a:extLst>
                <a:ext uri="{FF2B5EF4-FFF2-40B4-BE49-F238E27FC236}">
                  <a16:creationId xmlns:a16="http://schemas.microsoft.com/office/drawing/2014/main" xmlns="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2" name="Freeform: Shape 130">
              <a:extLst>
                <a:ext uri="{FF2B5EF4-FFF2-40B4-BE49-F238E27FC236}">
                  <a16:creationId xmlns:a16="http://schemas.microsoft.com/office/drawing/2014/main" xmlns="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3" name="Freeform: Shape 131">
              <a:extLst>
                <a:ext uri="{FF2B5EF4-FFF2-40B4-BE49-F238E27FC236}">
                  <a16:creationId xmlns:a16="http://schemas.microsoft.com/office/drawing/2014/main" xmlns="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4" name="Freeform: Shape 132">
              <a:extLst>
                <a:ext uri="{FF2B5EF4-FFF2-40B4-BE49-F238E27FC236}">
                  <a16:creationId xmlns:a16="http://schemas.microsoft.com/office/drawing/2014/main" xmlns="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5" name="Freeform: Shape 133">
              <a:extLst>
                <a:ext uri="{FF2B5EF4-FFF2-40B4-BE49-F238E27FC236}">
                  <a16:creationId xmlns:a16="http://schemas.microsoft.com/office/drawing/2014/main" xmlns="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6" name="Freeform: Shape 134">
              <a:extLst>
                <a:ext uri="{FF2B5EF4-FFF2-40B4-BE49-F238E27FC236}">
                  <a16:creationId xmlns:a16="http://schemas.microsoft.com/office/drawing/2014/main" xmlns="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7" name="Freeform: Shape 135">
              <a:extLst>
                <a:ext uri="{FF2B5EF4-FFF2-40B4-BE49-F238E27FC236}">
                  <a16:creationId xmlns:a16="http://schemas.microsoft.com/office/drawing/2014/main" xmlns="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8" name="Freeform: Shape 136">
              <a:extLst>
                <a:ext uri="{FF2B5EF4-FFF2-40B4-BE49-F238E27FC236}">
                  <a16:creationId xmlns:a16="http://schemas.microsoft.com/office/drawing/2014/main" xmlns="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9" name="Freeform: Shape 137">
              <a:extLst>
                <a:ext uri="{FF2B5EF4-FFF2-40B4-BE49-F238E27FC236}">
                  <a16:creationId xmlns:a16="http://schemas.microsoft.com/office/drawing/2014/main" xmlns="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0" name="Freeform: Shape 138">
              <a:extLst>
                <a:ext uri="{FF2B5EF4-FFF2-40B4-BE49-F238E27FC236}">
                  <a16:creationId xmlns:a16="http://schemas.microsoft.com/office/drawing/2014/main" xmlns="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1" name="Freeform: Shape 139">
              <a:extLst>
                <a:ext uri="{FF2B5EF4-FFF2-40B4-BE49-F238E27FC236}">
                  <a16:creationId xmlns:a16="http://schemas.microsoft.com/office/drawing/2014/main" xmlns="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2" name="Freeform: Shape 140">
              <a:extLst>
                <a:ext uri="{FF2B5EF4-FFF2-40B4-BE49-F238E27FC236}">
                  <a16:creationId xmlns:a16="http://schemas.microsoft.com/office/drawing/2014/main" xmlns="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3" name="Freeform: Shape 141">
              <a:extLst>
                <a:ext uri="{FF2B5EF4-FFF2-40B4-BE49-F238E27FC236}">
                  <a16:creationId xmlns:a16="http://schemas.microsoft.com/office/drawing/2014/main" xmlns="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4" name="Freeform: Shape 142">
              <a:extLst>
                <a:ext uri="{FF2B5EF4-FFF2-40B4-BE49-F238E27FC236}">
                  <a16:creationId xmlns:a16="http://schemas.microsoft.com/office/drawing/2014/main" xmlns="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5" name="Freeform: Shape 143">
              <a:extLst>
                <a:ext uri="{FF2B5EF4-FFF2-40B4-BE49-F238E27FC236}">
                  <a16:creationId xmlns:a16="http://schemas.microsoft.com/office/drawing/2014/main" xmlns="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6" name="Freeform: Shape 144">
              <a:extLst>
                <a:ext uri="{FF2B5EF4-FFF2-40B4-BE49-F238E27FC236}">
                  <a16:creationId xmlns:a16="http://schemas.microsoft.com/office/drawing/2014/main" xmlns="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7" name="Freeform: Shape 145">
              <a:extLst>
                <a:ext uri="{FF2B5EF4-FFF2-40B4-BE49-F238E27FC236}">
                  <a16:creationId xmlns:a16="http://schemas.microsoft.com/office/drawing/2014/main" xmlns="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8" name="Freeform: Shape 146">
              <a:extLst>
                <a:ext uri="{FF2B5EF4-FFF2-40B4-BE49-F238E27FC236}">
                  <a16:creationId xmlns:a16="http://schemas.microsoft.com/office/drawing/2014/main" xmlns="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9" name="Freeform: Shape 147">
              <a:extLst>
                <a:ext uri="{FF2B5EF4-FFF2-40B4-BE49-F238E27FC236}">
                  <a16:creationId xmlns:a16="http://schemas.microsoft.com/office/drawing/2014/main" xmlns="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40" name="Freeform: Shape 148">
              <a:extLst>
                <a:ext uri="{FF2B5EF4-FFF2-40B4-BE49-F238E27FC236}">
                  <a16:creationId xmlns:a16="http://schemas.microsoft.com/office/drawing/2014/main" xmlns="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41" name="Freeform: Shape 149">
              <a:extLst>
                <a:ext uri="{FF2B5EF4-FFF2-40B4-BE49-F238E27FC236}">
                  <a16:creationId xmlns:a16="http://schemas.microsoft.com/office/drawing/2014/main" xmlns="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42" name="Freeform: Shape 150">
              <a:extLst>
                <a:ext uri="{FF2B5EF4-FFF2-40B4-BE49-F238E27FC236}">
                  <a16:creationId xmlns:a16="http://schemas.microsoft.com/office/drawing/2014/main" xmlns="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43" name="Freeform: Shape 151">
              <a:extLst>
                <a:ext uri="{FF2B5EF4-FFF2-40B4-BE49-F238E27FC236}">
                  <a16:creationId xmlns:a16="http://schemas.microsoft.com/office/drawing/2014/main" xmlns="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44" name="Freeform: Shape 152">
              <a:extLst>
                <a:ext uri="{FF2B5EF4-FFF2-40B4-BE49-F238E27FC236}">
                  <a16:creationId xmlns:a16="http://schemas.microsoft.com/office/drawing/2014/main" xmlns="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45" name="Freeform: Shape 153">
              <a:extLst>
                <a:ext uri="{FF2B5EF4-FFF2-40B4-BE49-F238E27FC236}">
                  <a16:creationId xmlns:a16="http://schemas.microsoft.com/office/drawing/2014/main" xmlns="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46" name="Freeform: Shape 154">
              <a:extLst>
                <a:ext uri="{FF2B5EF4-FFF2-40B4-BE49-F238E27FC236}">
                  <a16:creationId xmlns:a16="http://schemas.microsoft.com/office/drawing/2014/main" xmlns="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47" name="Freeform: Shape 155">
              <a:extLst>
                <a:ext uri="{FF2B5EF4-FFF2-40B4-BE49-F238E27FC236}">
                  <a16:creationId xmlns:a16="http://schemas.microsoft.com/office/drawing/2014/main" xmlns="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48" name="Freeform: Shape 156">
              <a:extLst>
                <a:ext uri="{FF2B5EF4-FFF2-40B4-BE49-F238E27FC236}">
                  <a16:creationId xmlns:a16="http://schemas.microsoft.com/office/drawing/2014/main" xmlns="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49" name="Freeform: Shape 157">
              <a:extLst>
                <a:ext uri="{FF2B5EF4-FFF2-40B4-BE49-F238E27FC236}">
                  <a16:creationId xmlns:a16="http://schemas.microsoft.com/office/drawing/2014/main" xmlns="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0" name="Freeform: Shape 158">
              <a:extLst>
                <a:ext uri="{FF2B5EF4-FFF2-40B4-BE49-F238E27FC236}">
                  <a16:creationId xmlns:a16="http://schemas.microsoft.com/office/drawing/2014/main" xmlns="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1" name="Freeform: Shape 159">
              <a:extLst>
                <a:ext uri="{FF2B5EF4-FFF2-40B4-BE49-F238E27FC236}">
                  <a16:creationId xmlns:a16="http://schemas.microsoft.com/office/drawing/2014/main" xmlns="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2" name="Freeform: Shape 160">
              <a:extLst>
                <a:ext uri="{FF2B5EF4-FFF2-40B4-BE49-F238E27FC236}">
                  <a16:creationId xmlns:a16="http://schemas.microsoft.com/office/drawing/2014/main" xmlns="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3" name="Freeform: Shape 161">
              <a:extLst>
                <a:ext uri="{FF2B5EF4-FFF2-40B4-BE49-F238E27FC236}">
                  <a16:creationId xmlns:a16="http://schemas.microsoft.com/office/drawing/2014/main" xmlns="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4" name="Freeform: Shape 162">
              <a:extLst>
                <a:ext uri="{FF2B5EF4-FFF2-40B4-BE49-F238E27FC236}">
                  <a16:creationId xmlns:a16="http://schemas.microsoft.com/office/drawing/2014/main" xmlns="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5" name="Freeform: Shape 163">
              <a:extLst>
                <a:ext uri="{FF2B5EF4-FFF2-40B4-BE49-F238E27FC236}">
                  <a16:creationId xmlns:a16="http://schemas.microsoft.com/office/drawing/2014/main" xmlns="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6" name="Freeform: Shape 164">
              <a:extLst>
                <a:ext uri="{FF2B5EF4-FFF2-40B4-BE49-F238E27FC236}">
                  <a16:creationId xmlns:a16="http://schemas.microsoft.com/office/drawing/2014/main" xmlns="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7" name="Freeform: Shape 165">
              <a:extLst>
                <a:ext uri="{FF2B5EF4-FFF2-40B4-BE49-F238E27FC236}">
                  <a16:creationId xmlns:a16="http://schemas.microsoft.com/office/drawing/2014/main" xmlns="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8" name="Freeform: Shape 166">
              <a:extLst>
                <a:ext uri="{FF2B5EF4-FFF2-40B4-BE49-F238E27FC236}">
                  <a16:creationId xmlns:a16="http://schemas.microsoft.com/office/drawing/2014/main" xmlns="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9" name="Freeform: Shape 167">
              <a:extLst>
                <a:ext uri="{FF2B5EF4-FFF2-40B4-BE49-F238E27FC236}">
                  <a16:creationId xmlns:a16="http://schemas.microsoft.com/office/drawing/2014/main" xmlns="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0" name="Freeform: Shape 168">
              <a:extLst>
                <a:ext uri="{FF2B5EF4-FFF2-40B4-BE49-F238E27FC236}">
                  <a16:creationId xmlns:a16="http://schemas.microsoft.com/office/drawing/2014/main" xmlns="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1" name="Freeform: Shape 169">
              <a:extLst>
                <a:ext uri="{FF2B5EF4-FFF2-40B4-BE49-F238E27FC236}">
                  <a16:creationId xmlns:a16="http://schemas.microsoft.com/office/drawing/2014/main" xmlns="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2" name="Freeform: Shape 170">
              <a:extLst>
                <a:ext uri="{FF2B5EF4-FFF2-40B4-BE49-F238E27FC236}">
                  <a16:creationId xmlns:a16="http://schemas.microsoft.com/office/drawing/2014/main" xmlns="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3" name="Freeform: Shape 171">
              <a:extLst>
                <a:ext uri="{FF2B5EF4-FFF2-40B4-BE49-F238E27FC236}">
                  <a16:creationId xmlns:a16="http://schemas.microsoft.com/office/drawing/2014/main" xmlns="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4" name="Freeform: Shape 172">
              <a:extLst>
                <a:ext uri="{FF2B5EF4-FFF2-40B4-BE49-F238E27FC236}">
                  <a16:creationId xmlns:a16="http://schemas.microsoft.com/office/drawing/2014/main" xmlns="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5" name="Freeform: Shape 173">
              <a:extLst>
                <a:ext uri="{FF2B5EF4-FFF2-40B4-BE49-F238E27FC236}">
                  <a16:creationId xmlns:a16="http://schemas.microsoft.com/office/drawing/2014/main" xmlns="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177" name="Donut 39">
            <a:extLst>
              <a:ext uri="{FF2B5EF4-FFF2-40B4-BE49-F238E27FC236}">
                <a16:creationId xmlns:a16="http://schemas.microsoft.com/office/drawing/2014/main" xmlns="" id="{4C36E0B0-B3AD-4518-AD9D-07EE7F484156}"/>
              </a:ext>
            </a:extLst>
          </p:cNvPr>
          <p:cNvSpPr/>
          <p:nvPr/>
        </p:nvSpPr>
        <p:spPr>
          <a:xfrm>
            <a:off x="3116343" y="4088766"/>
            <a:ext cx="250307" cy="25030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16248" y="1642994"/>
            <a:ext cx="49808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2"/>
                </a:solidFill>
                <a:latin typeface="IBM Plex Sans" panose="020B0503050203000203"/>
              </a:rPr>
              <a:t>Introduction </a:t>
            </a:r>
            <a:r>
              <a:rPr lang="en-US" sz="1800" dirty="0">
                <a:solidFill>
                  <a:schemeClr val="bg2"/>
                </a:solidFill>
                <a:latin typeface="IBM Plex Sans" panose="020B0503050203000203"/>
              </a:rPr>
              <a:t>to Neural Networks </a:t>
            </a:r>
            <a:endParaRPr lang="en-US" sz="1800" dirty="0" smtClean="0">
              <a:solidFill>
                <a:schemeClr val="bg2"/>
              </a:solidFill>
              <a:latin typeface="IBM Plex Sans" panose="020B0503050203000203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2"/>
                </a:solidFill>
                <a:latin typeface="IBM Plex Sans" panose="020B0503050203000203"/>
              </a:rPr>
              <a:t>BNN VS ANN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2"/>
                </a:solidFill>
                <a:latin typeface="IBM Plex Sans" panose="020B0503050203000203"/>
              </a:rPr>
              <a:t>How does </a:t>
            </a:r>
            <a:r>
              <a:rPr lang="en-US" sz="1800" dirty="0">
                <a:solidFill>
                  <a:schemeClr val="bg2"/>
                </a:solidFill>
                <a:latin typeface="IBM Plex Sans" panose="020B0503050203000203"/>
              </a:rPr>
              <a:t>Neural Networks </a:t>
            </a:r>
            <a:r>
              <a:rPr lang="en-US" sz="1800" dirty="0" smtClean="0">
                <a:solidFill>
                  <a:schemeClr val="bg2"/>
                </a:solidFill>
                <a:latin typeface="IBM Plex Sans" panose="020B0503050203000203"/>
              </a:rPr>
              <a:t>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IBM Plex Sans" panose="020B0503050203000203"/>
              </a:rPr>
              <a:t>Activation functions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2"/>
                </a:solidFill>
                <a:latin typeface="IBM Plex Sans" panose="020B0503050203000203"/>
              </a:rPr>
              <a:t>How does Neural Networks learn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2"/>
                </a:solidFill>
                <a:latin typeface="IBM Plex Sans" panose="020B0503050203000203"/>
              </a:rPr>
              <a:t>Gradient </a:t>
            </a:r>
            <a:r>
              <a:rPr lang="en-US" sz="1800" dirty="0">
                <a:solidFill>
                  <a:schemeClr val="bg2"/>
                </a:solidFill>
                <a:latin typeface="IBM Plex Sans" panose="020B0503050203000203"/>
              </a:rPr>
              <a:t>Descent </a:t>
            </a:r>
            <a:endParaRPr lang="en-US" sz="1800" dirty="0" smtClean="0">
              <a:solidFill>
                <a:schemeClr val="bg2"/>
              </a:solidFill>
              <a:latin typeface="IBM Plex Sans" panose="020B0503050203000203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2"/>
                </a:solidFill>
                <a:latin typeface="IBM Plex Sans" panose="020B0503050203000203"/>
              </a:rPr>
              <a:t>Building Deep Learning Model Using ANN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2"/>
                </a:solidFill>
                <a:latin typeface="IBM Plex Sans" panose="020B0503050203000203"/>
              </a:rPr>
              <a:t>Evaluating </a:t>
            </a:r>
            <a:r>
              <a:rPr lang="en-US" sz="1800" dirty="0">
                <a:solidFill>
                  <a:schemeClr val="bg2"/>
                </a:solidFill>
                <a:latin typeface="IBM Plex Sans" panose="020B0503050203000203"/>
              </a:rPr>
              <a:t>Improving and Tuning ANN</a:t>
            </a:r>
            <a:endParaRPr lang="en-US" sz="1800" dirty="0" smtClean="0">
              <a:solidFill>
                <a:schemeClr val="bg2"/>
              </a:solidFill>
              <a:latin typeface="IBM Plex Sans" panose="020B0503050203000203"/>
            </a:endParaRPr>
          </a:p>
        </p:txBody>
      </p:sp>
      <p:sp>
        <p:nvSpPr>
          <p:cNvPr id="166" name="Title 1">
            <a:extLst>
              <a:ext uri="{FF2B5EF4-FFF2-40B4-BE49-F238E27FC236}">
                <a16:creationId xmlns:a16="http://schemas.microsoft.com/office/drawing/2014/main" xmlns="" id="{E7085A87-6DB5-4A09-B82D-BAB794A6A3B6}"/>
              </a:ext>
            </a:extLst>
          </p:cNvPr>
          <p:cNvSpPr txBox="1">
            <a:spLocks/>
          </p:cNvSpPr>
          <p:nvPr/>
        </p:nvSpPr>
        <p:spPr>
          <a:xfrm>
            <a:off x="231962" y="241487"/>
            <a:ext cx="8683438" cy="4496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System Font Regular"/>
              <a:buNone/>
              <a:defRPr sz="1400" b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Objectives</a:t>
            </a: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  <p:sp>
        <p:nvSpPr>
          <p:cNvPr id="172" name="Google Shape;77;p2"/>
          <p:cNvSpPr/>
          <p:nvPr/>
        </p:nvSpPr>
        <p:spPr>
          <a:xfrm>
            <a:off x="216249" y="830580"/>
            <a:ext cx="1483762" cy="394995"/>
          </a:xfrm>
          <a:custGeom>
            <a:avLst/>
            <a:gdLst/>
            <a:ahLst/>
            <a:cxnLst/>
            <a:rect l="l" t="t" r="r" b="b"/>
            <a:pathLst>
              <a:path w="5028565" h="827404" extrusionOk="0">
                <a:moveTo>
                  <a:pt x="4872605" y="827143"/>
                </a:moveTo>
                <a:lnTo>
                  <a:pt x="155614" y="827143"/>
                </a:lnTo>
                <a:lnTo>
                  <a:pt x="106504" y="819177"/>
                </a:lnTo>
                <a:lnTo>
                  <a:pt x="63795" y="797009"/>
                </a:lnTo>
                <a:lnTo>
                  <a:pt x="30081" y="763236"/>
                </a:lnTo>
                <a:lnTo>
                  <a:pt x="7952" y="720454"/>
                </a:lnTo>
                <a:lnTo>
                  <a:pt x="0" y="671258"/>
                </a:lnTo>
                <a:lnTo>
                  <a:pt x="0" y="155884"/>
                </a:lnTo>
                <a:lnTo>
                  <a:pt x="7952" y="106688"/>
                </a:lnTo>
                <a:lnTo>
                  <a:pt x="30081" y="63906"/>
                </a:lnTo>
                <a:lnTo>
                  <a:pt x="63795" y="30133"/>
                </a:lnTo>
                <a:lnTo>
                  <a:pt x="106504" y="7966"/>
                </a:lnTo>
                <a:lnTo>
                  <a:pt x="155614" y="0"/>
                </a:lnTo>
                <a:lnTo>
                  <a:pt x="4872605" y="0"/>
                </a:lnTo>
                <a:lnTo>
                  <a:pt x="4921715" y="7966"/>
                </a:lnTo>
                <a:lnTo>
                  <a:pt x="4964424" y="30133"/>
                </a:lnTo>
                <a:lnTo>
                  <a:pt x="4998138" y="63906"/>
                </a:lnTo>
                <a:lnTo>
                  <a:pt x="5020267" y="106688"/>
                </a:lnTo>
                <a:lnTo>
                  <a:pt x="5028219" y="155884"/>
                </a:lnTo>
                <a:lnTo>
                  <a:pt x="5028219" y="671258"/>
                </a:lnTo>
                <a:lnTo>
                  <a:pt x="5020267" y="720454"/>
                </a:lnTo>
                <a:lnTo>
                  <a:pt x="4998138" y="763236"/>
                </a:lnTo>
                <a:lnTo>
                  <a:pt x="4964424" y="797009"/>
                </a:lnTo>
                <a:lnTo>
                  <a:pt x="4921715" y="819177"/>
                </a:lnTo>
                <a:lnTo>
                  <a:pt x="4872605" y="8271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79;p2"/>
          <p:cNvSpPr txBox="1"/>
          <p:nvPr/>
        </p:nvSpPr>
        <p:spPr>
          <a:xfrm>
            <a:off x="510416" y="914847"/>
            <a:ext cx="2691615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0D2B4A"/>
                </a:solidFill>
                <a:latin typeface="Verdana"/>
                <a:ea typeface="Verdana"/>
                <a:cs typeface="Verdana"/>
                <a:sym typeface="Verdana"/>
              </a:rPr>
              <a:t>Agenda</a:t>
            </a:r>
            <a:endParaRPr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201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376499" y="1763133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1376499" y="2700393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5" name="Oval 4"/>
          <p:cNvSpPr/>
          <p:nvPr/>
        </p:nvSpPr>
        <p:spPr>
          <a:xfrm>
            <a:off x="1376498" y="3719297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84</a:t>
            </a:r>
          </a:p>
        </p:txBody>
      </p:sp>
      <p:sp>
        <p:nvSpPr>
          <p:cNvPr id="8" name="Oval 7"/>
          <p:cNvSpPr/>
          <p:nvPr/>
        </p:nvSpPr>
        <p:spPr>
          <a:xfrm>
            <a:off x="2836497" y="2628598"/>
            <a:ext cx="969917" cy="7877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23.6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68394" y="2693186"/>
            <a:ext cx="666206" cy="6564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23.6</a:t>
            </a:r>
            <a:endParaRPr lang="en-US" sz="1013" b="1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/>
          <p:cNvCxnSpPr>
            <a:stCxn id="2" idx="6"/>
            <a:endCxn id="8" idx="2"/>
          </p:cNvCxnSpPr>
          <p:nvPr/>
        </p:nvCxnSpPr>
        <p:spPr>
          <a:xfrm>
            <a:off x="2042705" y="2091338"/>
            <a:ext cx="783589" cy="93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  <a:endCxn id="8" idx="2"/>
          </p:cNvCxnSpPr>
          <p:nvPr/>
        </p:nvCxnSpPr>
        <p:spPr>
          <a:xfrm flipV="1">
            <a:off x="2042705" y="3028596"/>
            <a:ext cx="78358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8" idx="2"/>
          </p:cNvCxnSpPr>
          <p:nvPr/>
        </p:nvCxnSpPr>
        <p:spPr>
          <a:xfrm flipV="1">
            <a:off x="2042704" y="3028595"/>
            <a:ext cx="783590" cy="101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982783">
            <a:off x="2245161" y="2335857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 smtClean="0">
                <a:solidFill>
                  <a:srgbClr val="002060"/>
                </a:solidFill>
              </a:rPr>
              <a:t>-0.2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59285" y="2764299"/>
            <a:ext cx="64041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0.6</a:t>
            </a:r>
          </a:p>
        </p:txBody>
      </p:sp>
      <p:sp>
        <p:nvSpPr>
          <p:cNvPr id="25" name="TextBox 24"/>
          <p:cNvSpPr txBox="1"/>
          <p:nvPr/>
        </p:nvSpPr>
        <p:spPr>
          <a:xfrm rot="18638806">
            <a:off x="2237850" y="3181436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 smtClean="0">
                <a:solidFill>
                  <a:srgbClr val="002060"/>
                </a:solidFill>
              </a:rPr>
              <a:t>0.2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85161" y="2662568"/>
            <a:ext cx="1105568" cy="8963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Ø(23.6)</a:t>
            </a:r>
            <a:endParaRPr lang="en-US" sz="1013" b="1" dirty="0">
              <a:solidFill>
                <a:srgbClr val="00206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490729" y="3041298"/>
            <a:ext cx="477665" cy="1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6"/>
          </p:cNvCxnSpPr>
          <p:nvPr/>
        </p:nvCxnSpPr>
        <p:spPr>
          <a:xfrm>
            <a:off x="3806414" y="3022472"/>
            <a:ext cx="578747" cy="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621881"/>
              </p:ext>
            </p:extLst>
          </p:nvPr>
        </p:nvGraphicFramePr>
        <p:xfrm>
          <a:off x="262104" y="617562"/>
          <a:ext cx="7069836" cy="70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826">
                  <a:extLst>
                    <a:ext uri="{9D8B030D-6E8A-4147-A177-3AD203B41FA5}">
                      <a16:colId xmlns="" xmlns:a16="http://schemas.microsoft.com/office/drawing/2014/main" val="2155345936"/>
                    </a:ext>
                  </a:extLst>
                </a:gridCol>
                <a:gridCol w="1922092">
                  <a:extLst>
                    <a:ext uri="{9D8B030D-6E8A-4147-A177-3AD203B41FA5}">
                      <a16:colId xmlns="" xmlns:a16="http://schemas.microsoft.com/office/drawing/2014/main" val="3203040991"/>
                    </a:ext>
                  </a:extLst>
                </a:gridCol>
                <a:gridCol w="2140633">
                  <a:extLst>
                    <a:ext uri="{9D8B030D-6E8A-4147-A177-3AD203B41FA5}">
                      <a16:colId xmlns="" xmlns:a16="http://schemas.microsoft.com/office/drawing/2014/main" val="1761383476"/>
                    </a:ext>
                  </a:extLst>
                </a:gridCol>
                <a:gridCol w="1394285">
                  <a:extLst>
                    <a:ext uri="{9D8B030D-6E8A-4147-A177-3AD203B41FA5}">
                      <a16:colId xmlns="" xmlns:a16="http://schemas.microsoft.com/office/drawing/2014/main" val="3472519140"/>
                    </a:ext>
                  </a:extLst>
                </a:gridCol>
              </a:tblGrid>
              <a:tr h="350051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Rank he secured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Hrs. of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Past percentage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Exam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31760322"/>
                  </a:ext>
                </a:extLst>
              </a:tr>
              <a:tr h="35983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31350101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91925" y="2230646"/>
            <a:ext cx="189203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Rectified Linear Unit</a:t>
            </a:r>
          </a:p>
        </p:txBody>
      </p:sp>
      <p:sp>
        <p:nvSpPr>
          <p:cNvPr id="19" name="Oval 18"/>
          <p:cNvSpPr/>
          <p:nvPr/>
        </p:nvSpPr>
        <p:spPr>
          <a:xfrm>
            <a:off x="6019996" y="4087813"/>
            <a:ext cx="666206" cy="6564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87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523455" y="1479013"/>
            <a:ext cx="5162747" cy="102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TextBox 21"/>
          <p:cNvSpPr txBox="1"/>
          <p:nvPr/>
        </p:nvSpPr>
        <p:spPr>
          <a:xfrm>
            <a:off x="3737100" y="1300166"/>
            <a:ext cx="189203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Forward Propagation</a:t>
            </a:r>
          </a:p>
        </p:txBody>
      </p:sp>
      <p:sp>
        <p:nvSpPr>
          <p:cNvPr id="6" name="Right Arrow 5"/>
          <p:cNvSpPr/>
          <p:nvPr/>
        </p:nvSpPr>
        <p:spPr>
          <a:xfrm rot="3179219">
            <a:off x="1931278" y="2245269"/>
            <a:ext cx="1194770" cy="104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6" name="Right Arrow 25"/>
          <p:cNvSpPr/>
          <p:nvPr/>
        </p:nvSpPr>
        <p:spPr>
          <a:xfrm>
            <a:off x="2052908" y="3069259"/>
            <a:ext cx="682141" cy="10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Right Arrow 26"/>
          <p:cNvSpPr/>
          <p:nvPr/>
        </p:nvSpPr>
        <p:spPr>
          <a:xfrm rot="18408277">
            <a:off x="1933874" y="3664720"/>
            <a:ext cx="1194770" cy="104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Right Arrow 27"/>
          <p:cNvSpPr/>
          <p:nvPr/>
        </p:nvSpPr>
        <p:spPr>
          <a:xfrm>
            <a:off x="3797022" y="2863732"/>
            <a:ext cx="567571" cy="68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Right Arrow 32"/>
          <p:cNvSpPr/>
          <p:nvPr/>
        </p:nvSpPr>
        <p:spPr>
          <a:xfrm>
            <a:off x="5540283" y="2886375"/>
            <a:ext cx="398387" cy="6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9" name="Right Arrow 28"/>
          <p:cNvSpPr/>
          <p:nvPr/>
        </p:nvSpPr>
        <p:spPr>
          <a:xfrm rot="5400000">
            <a:off x="6011522" y="3646599"/>
            <a:ext cx="682141" cy="10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6706135" y="3422282"/>
            <a:ext cx="1352015" cy="259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b="1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  = ½(y^-Y)</a:t>
            </a:r>
            <a:r>
              <a:rPr lang="en-US" sz="1013" b="1" baseline="30000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013" b="1" dirty="0">
              <a:solidFill>
                <a:srgbClr val="FF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3895" y="2432237"/>
            <a:ext cx="235427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Output value y^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81810" y="3760498"/>
            <a:ext cx="17271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Actual value y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3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6" grpId="0" animBg="1"/>
      <p:bldP spid="26" grpId="0" animBg="1"/>
      <p:bldP spid="27" grpId="0" animBg="1"/>
      <p:bldP spid="28" grpId="0" animBg="1"/>
      <p:bldP spid="33" grpId="0" animBg="1"/>
      <p:bldP spid="29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273319" y="1866469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1273319" y="2803729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5" name="Oval 4"/>
          <p:cNvSpPr/>
          <p:nvPr/>
        </p:nvSpPr>
        <p:spPr>
          <a:xfrm>
            <a:off x="1273318" y="3822633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84</a:t>
            </a:r>
          </a:p>
        </p:txBody>
      </p:sp>
      <p:sp>
        <p:nvSpPr>
          <p:cNvPr id="8" name="Oval 7"/>
          <p:cNvSpPr/>
          <p:nvPr/>
        </p:nvSpPr>
        <p:spPr>
          <a:xfrm>
            <a:off x="2733317" y="2731934"/>
            <a:ext cx="969917" cy="7877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23.6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865214" y="2796522"/>
            <a:ext cx="666206" cy="6564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23.6</a:t>
            </a:r>
            <a:endParaRPr lang="en-US" sz="1013" b="1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/>
          <p:cNvCxnSpPr>
            <a:stCxn id="2" idx="6"/>
            <a:endCxn id="8" idx="2"/>
          </p:cNvCxnSpPr>
          <p:nvPr/>
        </p:nvCxnSpPr>
        <p:spPr>
          <a:xfrm>
            <a:off x="1939525" y="2194674"/>
            <a:ext cx="783589" cy="93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  <a:endCxn id="8" idx="2"/>
          </p:cNvCxnSpPr>
          <p:nvPr/>
        </p:nvCxnSpPr>
        <p:spPr>
          <a:xfrm flipV="1">
            <a:off x="1939525" y="3131932"/>
            <a:ext cx="78358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8" idx="2"/>
          </p:cNvCxnSpPr>
          <p:nvPr/>
        </p:nvCxnSpPr>
        <p:spPr>
          <a:xfrm flipV="1">
            <a:off x="1939524" y="3131931"/>
            <a:ext cx="783590" cy="101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982783">
            <a:off x="1851133" y="2392128"/>
            <a:ext cx="109196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rgbClr val="002060"/>
                </a:solidFill>
              </a:rPr>
              <a:t>Changed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81981" y="2765904"/>
            <a:ext cx="1105568" cy="8963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Ø(23.6)</a:t>
            </a:r>
            <a:endParaRPr lang="en-US" sz="1013" b="1" dirty="0">
              <a:solidFill>
                <a:srgbClr val="00206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387549" y="3144634"/>
            <a:ext cx="477665" cy="1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6"/>
          </p:cNvCxnSpPr>
          <p:nvPr/>
        </p:nvCxnSpPr>
        <p:spPr>
          <a:xfrm>
            <a:off x="3703234" y="3125808"/>
            <a:ext cx="578747" cy="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04791"/>
              </p:ext>
            </p:extLst>
          </p:nvPr>
        </p:nvGraphicFramePr>
        <p:xfrm>
          <a:off x="272184" y="617099"/>
          <a:ext cx="7069836" cy="719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826">
                  <a:extLst>
                    <a:ext uri="{9D8B030D-6E8A-4147-A177-3AD203B41FA5}">
                      <a16:colId xmlns="" xmlns:a16="http://schemas.microsoft.com/office/drawing/2014/main" val="2155345936"/>
                    </a:ext>
                  </a:extLst>
                </a:gridCol>
                <a:gridCol w="1922092">
                  <a:extLst>
                    <a:ext uri="{9D8B030D-6E8A-4147-A177-3AD203B41FA5}">
                      <a16:colId xmlns="" xmlns:a16="http://schemas.microsoft.com/office/drawing/2014/main" val="3203040991"/>
                    </a:ext>
                  </a:extLst>
                </a:gridCol>
                <a:gridCol w="2140633">
                  <a:extLst>
                    <a:ext uri="{9D8B030D-6E8A-4147-A177-3AD203B41FA5}">
                      <a16:colId xmlns="" xmlns:a16="http://schemas.microsoft.com/office/drawing/2014/main" val="1761383476"/>
                    </a:ext>
                  </a:extLst>
                </a:gridCol>
                <a:gridCol w="1394285">
                  <a:extLst>
                    <a:ext uri="{9D8B030D-6E8A-4147-A177-3AD203B41FA5}">
                      <a16:colId xmlns="" xmlns:a16="http://schemas.microsoft.com/office/drawing/2014/main" val="3472519140"/>
                    </a:ext>
                  </a:extLst>
                </a:gridCol>
              </a:tblGrid>
              <a:tr h="35983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Rank he secured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Hrs. of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Past percentage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Exam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31760322"/>
                  </a:ext>
                </a:extLst>
              </a:tr>
              <a:tr h="35983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31350101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888745" y="2333982"/>
            <a:ext cx="189203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Rectified Linear Unit</a:t>
            </a:r>
          </a:p>
        </p:txBody>
      </p:sp>
      <p:sp>
        <p:nvSpPr>
          <p:cNvPr id="19" name="Oval 18"/>
          <p:cNvSpPr/>
          <p:nvPr/>
        </p:nvSpPr>
        <p:spPr>
          <a:xfrm>
            <a:off x="5916816" y="4152472"/>
            <a:ext cx="666206" cy="6564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87</a:t>
            </a:r>
          </a:p>
        </p:txBody>
      </p:sp>
      <p:sp>
        <p:nvSpPr>
          <p:cNvPr id="3" name="Right Arrow 2"/>
          <p:cNvSpPr/>
          <p:nvPr/>
        </p:nvSpPr>
        <p:spPr>
          <a:xfrm rot="10800000">
            <a:off x="1420275" y="1582349"/>
            <a:ext cx="5162747" cy="102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TextBox 21"/>
          <p:cNvSpPr txBox="1"/>
          <p:nvPr/>
        </p:nvSpPr>
        <p:spPr>
          <a:xfrm>
            <a:off x="3529102" y="1367726"/>
            <a:ext cx="189203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Back  Propagation</a:t>
            </a:r>
          </a:p>
        </p:txBody>
      </p:sp>
      <p:sp>
        <p:nvSpPr>
          <p:cNvPr id="6" name="Right Arrow 5"/>
          <p:cNvSpPr/>
          <p:nvPr/>
        </p:nvSpPr>
        <p:spPr>
          <a:xfrm rot="13929669">
            <a:off x="2482801" y="2653908"/>
            <a:ext cx="390629" cy="12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6" name="Right Arrow 25"/>
          <p:cNvSpPr/>
          <p:nvPr/>
        </p:nvSpPr>
        <p:spPr>
          <a:xfrm rot="10800000">
            <a:off x="2175137" y="3172596"/>
            <a:ext cx="456731" cy="95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Right Arrow 26"/>
          <p:cNvSpPr/>
          <p:nvPr/>
        </p:nvSpPr>
        <p:spPr>
          <a:xfrm rot="7617142">
            <a:off x="2339434" y="3508798"/>
            <a:ext cx="522352" cy="10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Right Arrow 27"/>
          <p:cNvSpPr/>
          <p:nvPr/>
        </p:nvSpPr>
        <p:spPr>
          <a:xfrm rot="10800000">
            <a:off x="3693842" y="2967068"/>
            <a:ext cx="567571" cy="68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9" name="Right Arrow 28"/>
          <p:cNvSpPr/>
          <p:nvPr/>
        </p:nvSpPr>
        <p:spPr>
          <a:xfrm rot="5400000">
            <a:off x="5908342" y="3749935"/>
            <a:ext cx="682141" cy="10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6602955" y="3525618"/>
            <a:ext cx="1352015" cy="259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b="1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  = ½(y^-Y)</a:t>
            </a:r>
            <a:r>
              <a:rPr lang="en-US" sz="1013" b="1" baseline="30000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013" b="1" dirty="0">
              <a:solidFill>
                <a:srgbClr val="FF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ight Arrow 34"/>
          <p:cNvSpPr/>
          <p:nvPr/>
        </p:nvSpPr>
        <p:spPr>
          <a:xfrm rot="16200000">
            <a:off x="5783333" y="3750846"/>
            <a:ext cx="633725" cy="84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6" name="Right Arrow 35"/>
          <p:cNvSpPr/>
          <p:nvPr/>
        </p:nvSpPr>
        <p:spPr>
          <a:xfrm rot="10800000">
            <a:off x="5424039" y="2996241"/>
            <a:ext cx="398387" cy="6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7" name="TextBox 36"/>
          <p:cNvSpPr txBox="1"/>
          <p:nvPr/>
        </p:nvSpPr>
        <p:spPr>
          <a:xfrm>
            <a:off x="6379101" y="2539723"/>
            <a:ext cx="235427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Output value y^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87015" y="3867984"/>
            <a:ext cx="17271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Actual value y</a:t>
            </a:r>
          </a:p>
        </p:txBody>
      </p:sp>
      <p:sp>
        <p:nvSpPr>
          <p:cNvPr id="40" name="TextBox 39"/>
          <p:cNvSpPr txBox="1"/>
          <p:nvPr/>
        </p:nvSpPr>
        <p:spPr>
          <a:xfrm rot="18386530">
            <a:off x="1930193" y="3731060"/>
            <a:ext cx="109196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rgbClr val="002060"/>
                </a:solidFill>
              </a:rPr>
              <a:t>Changed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2" grpId="0"/>
      <p:bldP spid="6" grpId="0" animBg="1"/>
      <p:bldP spid="26" grpId="0" animBg="1"/>
      <p:bldP spid="27" grpId="0" animBg="1"/>
      <p:bldP spid="28" grpId="0" animBg="1"/>
      <p:bldP spid="35" grpId="0" animBg="1"/>
      <p:bldP spid="36" grpId="0" animBg="1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81338" y="1702882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881338" y="2640142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5" name="Oval 4"/>
          <p:cNvSpPr/>
          <p:nvPr/>
        </p:nvSpPr>
        <p:spPr>
          <a:xfrm>
            <a:off x="881337" y="3659046"/>
            <a:ext cx="666206" cy="656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>
                <a:solidFill>
                  <a:srgbClr val="002060"/>
                </a:solidFill>
              </a:rPr>
              <a:t>84</a:t>
            </a:r>
          </a:p>
        </p:txBody>
      </p:sp>
      <p:sp>
        <p:nvSpPr>
          <p:cNvPr id="8" name="Oval 7"/>
          <p:cNvSpPr/>
          <p:nvPr/>
        </p:nvSpPr>
        <p:spPr>
          <a:xfrm>
            <a:off x="2341336" y="2568347"/>
            <a:ext cx="969917" cy="7877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87</a:t>
            </a:r>
            <a:endParaRPr lang="en-US" sz="1013" b="1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473233" y="2632935"/>
            <a:ext cx="666206" cy="6564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87</a:t>
            </a:r>
          </a:p>
        </p:txBody>
      </p:sp>
      <p:cxnSp>
        <p:nvCxnSpPr>
          <p:cNvPr id="11" name="Straight Arrow Connector 10"/>
          <p:cNvCxnSpPr>
            <a:stCxn id="2" idx="6"/>
            <a:endCxn id="8" idx="2"/>
          </p:cNvCxnSpPr>
          <p:nvPr/>
        </p:nvCxnSpPr>
        <p:spPr>
          <a:xfrm>
            <a:off x="1547544" y="2031087"/>
            <a:ext cx="783589" cy="93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  <a:endCxn id="8" idx="2"/>
          </p:cNvCxnSpPr>
          <p:nvPr/>
        </p:nvCxnSpPr>
        <p:spPr>
          <a:xfrm flipV="1">
            <a:off x="1547544" y="2968345"/>
            <a:ext cx="78358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8" idx="2"/>
          </p:cNvCxnSpPr>
          <p:nvPr/>
        </p:nvCxnSpPr>
        <p:spPr>
          <a:xfrm flipV="1">
            <a:off x="1547543" y="2968344"/>
            <a:ext cx="783590" cy="101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982783">
            <a:off x="1454968" y="2185444"/>
            <a:ext cx="11395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rgbClr val="002060"/>
                </a:solidFill>
              </a:rPr>
              <a:t>Optimized weights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90000" y="2602317"/>
            <a:ext cx="1105568" cy="8963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 smtClean="0">
                <a:solidFill>
                  <a:srgbClr val="002060"/>
                </a:solidFill>
              </a:rPr>
              <a:t>Ø(87)</a:t>
            </a:r>
            <a:endParaRPr lang="en-US" sz="1013" b="1" dirty="0">
              <a:solidFill>
                <a:srgbClr val="00206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995568" y="2981047"/>
            <a:ext cx="477665" cy="1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6"/>
          </p:cNvCxnSpPr>
          <p:nvPr/>
        </p:nvCxnSpPr>
        <p:spPr>
          <a:xfrm>
            <a:off x="3311253" y="2962221"/>
            <a:ext cx="578747" cy="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005285"/>
              </p:ext>
            </p:extLst>
          </p:nvPr>
        </p:nvGraphicFramePr>
        <p:xfrm>
          <a:off x="264755" y="637293"/>
          <a:ext cx="7069836" cy="706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826">
                  <a:extLst>
                    <a:ext uri="{9D8B030D-6E8A-4147-A177-3AD203B41FA5}">
                      <a16:colId xmlns="" xmlns:a16="http://schemas.microsoft.com/office/drawing/2014/main" val="2155345936"/>
                    </a:ext>
                  </a:extLst>
                </a:gridCol>
                <a:gridCol w="1922092">
                  <a:extLst>
                    <a:ext uri="{9D8B030D-6E8A-4147-A177-3AD203B41FA5}">
                      <a16:colId xmlns="" xmlns:a16="http://schemas.microsoft.com/office/drawing/2014/main" val="3203040991"/>
                    </a:ext>
                  </a:extLst>
                </a:gridCol>
                <a:gridCol w="2140633">
                  <a:extLst>
                    <a:ext uri="{9D8B030D-6E8A-4147-A177-3AD203B41FA5}">
                      <a16:colId xmlns="" xmlns:a16="http://schemas.microsoft.com/office/drawing/2014/main" val="1761383476"/>
                    </a:ext>
                  </a:extLst>
                </a:gridCol>
                <a:gridCol w="1394285">
                  <a:extLst>
                    <a:ext uri="{9D8B030D-6E8A-4147-A177-3AD203B41FA5}">
                      <a16:colId xmlns="" xmlns:a16="http://schemas.microsoft.com/office/drawing/2014/main" val="3472519140"/>
                    </a:ext>
                  </a:extLst>
                </a:gridCol>
              </a:tblGrid>
              <a:tr h="35983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Rank he secured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Hrs. of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Past percentage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Exam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31760322"/>
                  </a:ext>
                </a:extLst>
              </a:tr>
              <a:tr h="34676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31350101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496764" y="2170395"/>
            <a:ext cx="189203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Rectified Linear Unit</a:t>
            </a:r>
          </a:p>
        </p:txBody>
      </p:sp>
      <p:sp>
        <p:nvSpPr>
          <p:cNvPr id="19" name="Oval 18"/>
          <p:cNvSpPr/>
          <p:nvPr/>
        </p:nvSpPr>
        <p:spPr>
          <a:xfrm>
            <a:off x="5524835" y="3988885"/>
            <a:ext cx="666206" cy="6564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rgbClr val="002060"/>
                </a:solidFill>
              </a:rPr>
              <a:t>87</a:t>
            </a:r>
          </a:p>
        </p:txBody>
      </p:sp>
      <p:sp>
        <p:nvSpPr>
          <p:cNvPr id="9" name="Rectangle 8"/>
          <p:cNvSpPr/>
          <p:nvPr/>
        </p:nvSpPr>
        <p:spPr>
          <a:xfrm>
            <a:off x="6209052" y="3340090"/>
            <a:ext cx="1352015" cy="259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013" b="1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  = ½(y^-Y)</a:t>
            </a:r>
            <a:r>
              <a:rPr lang="en-US" sz="1013" b="1" baseline="30000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013" b="1" dirty="0">
              <a:solidFill>
                <a:srgbClr val="FF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1137" y="2379243"/>
            <a:ext cx="235427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Output value y^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9052" y="3707504"/>
            <a:ext cx="17271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Actual value y</a:t>
            </a:r>
          </a:p>
        </p:txBody>
      </p:sp>
      <p:sp>
        <p:nvSpPr>
          <p:cNvPr id="41" name="TextBox 40"/>
          <p:cNvSpPr txBox="1"/>
          <p:nvPr/>
        </p:nvSpPr>
        <p:spPr>
          <a:xfrm rot="18465934">
            <a:off x="1450685" y="3570000"/>
            <a:ext cx="11395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rgbClr val="002060"/>
                </a:solidFill>
              </a:rPr>
              <a:t>Optimized weights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7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9" grpId="0"/>
      <p:bldP spid="33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698556"/>
              </p:ext>
            </p:extLst>
          </p:nvPr>
        </p:nvGraphicFramePr>
        <p:xfrm>
          <a:off x="5917156" y="1245071"/>
          <a:ext cx="2880361" cy="2275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090">
                  <a:extLst>
                    <a:ext uri="{9D8B030D-6E8A-4147-A177-3AD203B41FA5}">
                      <a16:colId xmlns="" xmlns:a16="http://schemas.microsoft.com/office/drawing/2014/main" val="2155345936"/>
                    </a:ext>
                  </a:extLst>
                </a:gridCol>
                <a:gridCol w="783090">
                  <a:extLst>
                    <a:ext uri="{9D8B030D-6E8A-4147-A177-3AD203B41FA5}">
                      <a16:colId xmlns="" xmlns:a16="http://schemas.microsoft.com/office/drawing/2014/main" val="3203040991"/>
                    </a:ext>
                  </a:extLst>
                </a:gridCol>
                <a:gridCol w="872127">
                  <a:extLst>
                    <a:ext uri="{9D8B030D-6E8A-4147-A177-3AD203B41FA5}">
                      <a16:colId xmlns="" xmlns:a16="http://schemas.microsoft.com/office/drawing/2014/main" val="1761383476"/>
                    </a:ext>
                  </a:extLst>
                </a:gridCol>
                <a:gridCol w="568054">
                  <a:extLst>
                    <a:ext uri="{9D8B030D-6E8A-4147-A177-3AD203B41FA5}">
                      <a16:colId xmlns="" xmlns:a16="http://schemas.microsoft.com/office/drawing/2014/main" val="3472519140"/>
                    </a:ext>
                  </a:extLst>
                </a:gridCol>
              </a:tblGrid>
              <a:tr h="858346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Rank he secured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Hrs. of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Past percentage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Exam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31760322"/>
                  </a:ext>
                </a:extLst>
              </a:tr>
              <a:tr h="231791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31350101"/>
                  </a:ext>
                </a:extLst>
              </a:tr>
              <a:tr h="231791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62%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72%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544605107"/>
                  </a:ext>
                </a:extLst>
              </a:tr>
              <a:tr h="231791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59%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50%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102278392"/>
                  </a:ext>
                </a:extLst>
              </a:tr>
              <a:tr h="231791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79%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76%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529403869"/>
                  </a:ext>
                </a:extLst>
              </a:tr>
              <a:tr h="231791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1127213"/>
                  </a:ext>
                </a:extLst>
              </a:tr>
              <a:tr h="231791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64%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66465607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56750" y="146959"/>
            <a:ext cx="2145859" cy="1260568"/>
            <a:chOff x="2481942" y="1946369"/>
            <a:chExt cx="6450787" cy="3483429"/>
          </a:xfrm>
        </p:grpSpPr>
        <p:sp>
          <p:nvSpPr>
            <p:cNvPr id="22" name="Oval 21"/>
            <p:cNvSpPr/>
            <p:nvPr/>
          </p:nvSpPr>
          <p:spPr>
            <a:xfrm>
              <a:off x="2481943" y="194636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481943" y="319604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481942" y="4554587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415003" y="3028562"/>
              <a:ext cx="1254036" cy="121018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044454" y="3163542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y’</a:t>
              </a:r>
            </a:p>
          </p:txBody>
        </p:sp>
        <p:cxnSp>
          <p:nvCxnSpPr>
            <p:cNvPr id="35" name="Straight Arrow Connector 34"/>
            <p:cNvCxnSpPr>
              <a:stCxn id="22" idx="6"/>
              <a:endCxn id="28" idx="2"/>
            </p:cNvCxnSpPr>
            <p:nvPr/>
          </p:nvCxnSpPr>
          <p:spPr>
            <a:xfrm>
              <a:off x="3370218" y="2383975"/>
              <a:ext cx="1044785" cy="1249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6" idx="6"/>
              <a:endCxn id="28" idx="2"/>
            </p:cNvCxnSpPr>
            <p:nvPr/>
          </p:nvCxnSpPr>
          <p:spPr>
            <a:xfrm flipV="1">
              <a:off x="3370218" y="3633652"/>
              <a:ext cx="1044785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7" idx="6"/>
              <a:endCxn id="28" idx="2"/>
            </p:cNvCxnSpPr>
            <p:nvPr/>
          </p:nvCxnSpPr>
          <p:spPr>
            <a:xfrm flipV="1">
              <a:off x="3370217" y="3633652"/>
              <a:ext cx="1044786" cy="1358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315247" y="3196047"/>
              <a:ext cx="908427" cy="810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rgbClr val="002060"/>
                  </a:solidFill>
                </a:rPr>
                <a:t>F</a:t>
              </a:r>
            </a:p>
          </p:txBody>
        </p:sp>
        <p:cxnSp>
          <p:nvCxnSpPr>
            <p:cNvPr id="43" name="Straight Arrow Connector 42"/>
            <p:cNvCxnSpPr>
              <a:stCxn id="28" idx="6"/>
            </p:cNvCxnSpPr>
            <p:nvPr/>
          </p:nvCxnSpPr>
          <p:spPr>
            <a:xfrm flipV="1">
              <a:off x="5669039" y="3617325"/>
              <a:ext cx="636886" cy="1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2" idx="3"/>
              <a:endCxn id="29" idx="2"/>
            </p:cNvCxnSpPr>
            <p:nvPr/>
          </p:nvCxnSpPr>
          <p:spPr>
            <a:xfrm flipV="1">
              <a:off x="7223674" y="3601148"/>
              <a:ext cx="820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3224" y="3280327"/>
              <a:ext cx="744274" cy="744274"/>
            </a:xfrm>
            <a:prstGeom prst="rect">
              <a:avLst/>
            </a:prstGeom>
          </p:spPr>
        </p:pic>
        <p:sp>
          <p:nvSpPr>
            <p:cNvPr id="46" name="Oval 45"/>
            <p:cNvSpPr/>
            <p:nvPr/>
          </p:nvSpPr>
          <p:spPr>
            <a:xfrm>
              <a:off x="8044454" y="447635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56750" y="1488366"/>
            <a:ext cx="2145859" cy="1260568"/>
            <a:chOff x="2481942" y="1946369"/>
            <a:chExt cx="6450787" cy="3483429"/>
          </a:xfrm>
        </p:grpSpPr>
        <p:sp>
          <p:nvSpPr>
            <p:cNvPr id="49" name="Oval 48"/>
            <p:cNvSpPr/>
            <p:nvPr/>
          </p:nvSpPr>
          <p:spPr>
            <a:xfrm>
              <a:off x="2481943" y="194636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2481943" y="319604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2481942" y="4554587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415003" y="3028562"/>
              <a:ext cx="1254036" cy="121018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8044454" y="3163542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y’</a:t>
              </a:r>
            </a:p>
          </p:txBody>
        </p:sp>
        <p:cxnSp>
          <p:nvCxnSpPr>
            <p:cNvPr id="54" name="Straight Arrow Connector 53"/>
            <p:cNvCxnSpPr>
              <a:stCxn id="49" idx="6"/>
              <a:endCxn id="52" idx="2"/>
            </p:cNvCxnSpPr>
            <p:nvPr/>
          </p:nvCxnSpPr>
          <p:spPr>
            <a:xfrm>
              <a:off x="3370218" y="2383975"/>
              <a:ext cx="1044785" cy="1249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6"/>
              <a:endCxn id="52" idx="2"/>
            </p:cNvCxnSpPr>
            <p:nvPr/>
          </p:nvCxnSpPr>
          <p:spPr>
            <a:xfrm flipV="1">
              <a:off x="3370218" y="3633652"/>
              <a:ext cx="1044785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1" idx="6"/>
              <a:endCxn id="52" idx="2"/>
            </p:cNvCxnSpPr>
            <p:nvPr/>
          </p:nvCxnSpPr>
          <p:spPr>
            <a:xfrm flipV="1">
              <a:off x="3370217" y="3633652"/>
              <a:ext cx="1044786" cy="1358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6315247" y="3196047"/>
              <a:ext cx="908427" cy="810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rgbClr val="002060"/>
                  </a:solidFill>
                </a:rPr>
                <a:t>F</a:t>
              </a:r>
            </a:p>
          </p:txBody>
        </p:sp>
        <p:cxnSp>
          <p:nvCxnSpPr>
            <p:cNvPr id="58" name="Straight Arrow Connector 57"/>
            <p:cNvCxnSpPr>
              <a:stCxn id="52" idx="6"/>
            </p:cNvCxnSpPr>
            <p:nvPr/>
          </p:nvCxnSpPr>
          <p:spPr>
            <a:xfrm flipV="1">
              <a:off x="5669039" y="3617325"/>
              <a:ext cx="636886" cy="1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7" idx="3"/>
              <a:endCxn id="53" idx="2"/>
            </p:cNvCxnSpPr>
            <p:nvPr/>
          </p:nvCxnSpPr>
          <p:spPr>
            <a:xfrm flipV="1">
              <a:off x="7223674" y="3601148"/>
              <a:ext cx="820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3224" y="3280327"/>
              <a:ext cx="744274" cy="744274"/>
            </a:xfrm>
            <a:prstGeom prst="rect">
              <a:avLst/>
            </a:prstGeom>
          </p:spPr>
        </p:pic>
        <p:sp>
          <p:nvSpPr>
            <p:cNvPr id="61" name="Oval 60"/>
            <p:cNvSpPr/>
            <p:nvPr/>
          </p:nvSpPr>
          <p:spPr>
            <a:xfrm>
              <a:off x="8044454" y="447635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27411" y="207348"/>
            <a:ext cx="2369210" cy="1260568"/>
            <a:chOff x="2481942" y="1946369"/>
            <a:chExt cx="6450787" cy="3483429"/>
          </a:xfrm>
        </p:grpSpPr>
        <p:sp>
          <p:nvSpPr>
            <p:cNvPr id="63" name="Oval 62"/>
            <p:cNvSpPr/>
            <p:nvPr/>
          </p:nvSpPr>
          <p:spPr>
            <a:xfrm>
              <a:off x="2481943" y="194636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2481943" y="319604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2481942" y="4554587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415003" y="3028562"/>
              <a:ext cx="1254036" cy="121018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8044454" y="3163542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y’</a:t>
              </a:r>
            </a:p>
          </p:txBody>
        </p:sp>
        <p:cxnSp>
          <p:nvCxnSpPr>
            <p:cNvPr id="68" name="Straight Arrow Connector 67"/>
            <p:cNvCxnSpPr>
              <a:stCxn id="63" idx="6"/>
              <a:endCxn id="66" idx="2"/>
            </p:cNvCxnSpPr>
            <p:nvPr/>
          </p:nvCxnSpPr>
          <p:spPr>
            <a:xfrm>
              <a:off x="3370218" y="2383975"/>
              <a:ext cx="1044785" cy="1249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4" idx="6"/>
              <a:endCxn id="66" idx="2"/>
            </p:cNvCxnSpPr>
            <p:nvPr/>
          </p:nvCxnSpPr>
          <p:spPr>
            <a:xfrm flipV="1">
              <a:off x="3370218" y="3633652"/>
              <a:ext cx="1044785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5" idx="6"/>
              <a:endCxn id="66" idx="2"/>
            </p:cNvCxnSpPr>
            <p:nvPr/>
          </p:nvCxnSpPr>
          <p:spPr>
            <a:xfrm flipV="1">
              <a:off x="3370217" y="3633652"/>
              <a:ext cx="1044786" cy="1358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6315247" y="3196047"/>
              <a:ext cx="908427" cy="810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rgbClr val="002060"/>
                  </a:solidFill>
                </a:rPr>
                <a:t>F</a:t>
              </a:r>
            </a:p>
          </p:txBody>
        </p:sp>
        <p:cxnSp>
          <p:nvCxnSpPr>
            <p:cNvPr id="72" name="Straight Arrow Connector 71"/>
            <p:cNvCxnSpPr>
              <a:stCxn id="66" idx="6"/>
            </p:cNvCxnSpPr>
            <p:nvPr/>
          </p:nvCxnSpPr>
          <p:spPr>
            <a:xfrm flipV="1">
              <a:off x="5669039" y="3617325"/>
              <a:ext cx="636886" cy="1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71" idx="3"/>
              <a:endCxn id="67" idx="2"/>
            </p:cNvCxnSpPr>
            <p:nvPr/>
          </p:nvCxnSpPr>
          <p:spPr>
            <a:xfrm flipV="1">
              <a:off x="7223674" y="3601148"/>
              <a:ext cx="820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3224" y="3280327"/>
              <a:ext cx="744274" cy="744274"/>
            </a:xfrm>
            <a:prstGeom prst="rect">
              <a:avLst/>
            </a:prstGeom>
          </p:spPr>
        </p:pic>
        <p:sp>
          <p:nvSpPr>
            <p:cNvPr id="75" name="Oval 74"/>
            <p:cNvSpPr/>
            <p:nvPr/>
          </p:nvSpPr>
          <p:spPr>
            <a:xfrm>
              <a:off x="8044454" y="447635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867298" y="1602666"/>
            <a:ext cx="2369210" cy="1260568"/>
            <a:chOff x="2481942" y="1946369"/>
            <a:chExt cx="6450787" cy="3483429"/>
          </a:xfrm>
        </p:grpSpPr>
        <p:sp>
          <p:nvSpPr>
            <p:cNvPr id="77" name="Oval 76"/>
            <p:cNvSpPr/>
            <p:nvPr/>
          </p:nvSpPr>
          <p:spPr>
            <a:xfrm>
              <a:off x="2481943" y="194636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2481943" y="319604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2481942" y="4554587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415003" y="3028562"/>
              <a:ext cx="1254036" cy="121018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044454" y="3163542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y’</a:t>
              </a:r>
            </a:p>
          </p:txBody>
        </p:sp>
        <p:cxnSp>
          <p:nvCxnSpPr>
            <p:cNvPr id="82" name="Straight Arrow Connector 81"/>
            <p:cNvCxnSpPr>
              <a:stCxn id="77" idx="6"/>
              <a:endCxn id="80" idx="2"/>
            </p:cNvCxnSpPr>
            <p:nvPr/>
          </p:nvCxnSpPr>
          <p:spPr>
            <a:xfrm>
              <a:off x="3370218" y="2383975"/>
              <a:ext cx="1044785" cy="1249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8" idx="6"/>
              <a:endCxn id="80" idx="2"/>
            </p:cNvCxnSpPr>
            <p:nvPr/>
          </p:nvCxnSpPr>
          <p:spPr>
            <a:xfrm flipV="1">
              <a:off x="3370218" y="3633652"/>
              <a:ext cx="1044785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9" idx="6"/>
              <a:endCxn id="80" idx="2"/>
            </p:cNvCxnSpPr>
            <p:nvPr/>
          </p:nvCxnSpPr>
          <p:spPr>
            <a:xfrm flipV="1">
              <a:off x="3370217" y="3633652"/>
              <a:ext cx="1044786" cy="1358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6315247" y="3196047"/>
              <a:ext cx="908427" cy="810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rgbClr val="002060"/>
                  </a:solidFill>
                </a:rPr>
                <a:t>F</a:t>
              </a:r>
            </a:p>
          </p:txBody>
        </p:sp>
        <p:cxnSp>
          <p:nvCxnSpPr>
            <p:cNvPr id="86" name="Straight Arrow Connector 85"/>
            <p:cNvCxnSpPr>
              <a:stCxn id="80" idx="6"/>
            </p:cNvCxnSpPr>
            <p:nvPr/>
          </p:nvCxnSpPr>
          <p:spPr>
            <a:xfrm flipV="1">
              <a:off x="5669039" y="3617325"/>
              <a:ext cx="636886" cy="1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85" idx="3"/>
              <a:endCxn id="81" idx="2"/>
            </p:cNvCxnSpPr>
            <p:nvPr/>
          </p:nvCxnSpPr>
          <p:spPr>
            <a:xfrm flipV="1">
              <a:off x="7223674" y="3601148"/>
              <a:ext cx="820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3224" y="3280327"/>
              <a:ext cx="744274" cy="744274"/>
            </a:xfrm>
            <a:prstGeom prst="rect">
              <a:avLst/>
            </a:prstGeom>
          </p:spPr>
        </p:pic>
        <p:sp>
          <p:nvSpPr>
            <p:cNvPr id="89" name="Oval 88"/>
            <p:cNvSpPr/>
            <p:nvPr/>
          </p:nvSpPr>
          <p:spPr>
            <a:xfrm>
              <a:off x="8044454" y="447635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59640" y="3140583"/>
            <a:ext cx="2042969" cy="1260568"/>
            <a:chOff x="2481942" y="1946369"/>
            <a:chExt cx="6450787" cy="3483429"/>
          </a:xfrm>
        </p:grpSpPr>
        <p:sp>
          <p:nvSpPr>
            <p:cNvPr id="91" name="Oval 90"/>
            <p:cNvSpPr/>
            <p:nvPr/>
          </p:nvSpPr>
          <p:spPr>
            <a:xfrm>
              <a:off x="2481943" y="194636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481943" y="319604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481942" y="4554587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4415003" y="3028562"/>
              <a:ext cx="1254036" cy="121018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044454" y="3163542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y’</a:t>
              </a:r>
            </a:p>
          </p:txBody>
        </p:sp>
        <p:cxnSp>
          <p:nvCxnSpPr>
            <p:cNvPr id="96" name="Straight Arrow Connector 95"/>
            <p:cNvCxnSpPr>
              <a:stCxn id="91" idx="6"/>
              <a:endCxn id="94" idx="2"/>
            </p:cNvCxnSpPr>
            <p:nvPr/>
          </p:nvCxnSpPr>
          <p:spPr>
            <a:xfrm>
              <a:off x="3370218" y="2383975"/>
              <a:ext cx="1044785" cy="1249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2" idx="6"/>
              <a:endCxn id="94" idx="2"/>
            </p:cNvCxnSpPr>
            <p:nvPr/>
          </p:nvCxnSpPr>
          <p:spPr>
            <a:xfrm flipV="1">
              <a:off x="3370218" y="3633652"/>
              <a:ext cx="1044785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93" idx="6"/>
              <a:endCxn id="94" idx="2"/>
            </p:cNvCxnSpPr>
            <p:nvPr/>
          </p:nvCxnSpPr>
          <p:spPr>
            <a:xfrm flipV="1">
              <a:off x="3370217" y="3633652"/>
              <a:ext cx="1044786" cy="1358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6315247" y="3196047"/>
              <a:ext cx="908427" cy="810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rgbClr val="002060"/>
                  </a:solidFill>
                </a:rPr>
                <a:t>F</a:t>
              </a:r>
            </a:p>
          </p:txBody>
        </p:sp>
        <p:cxnSp>
          <p:nvCxnSpPr>
            <p:cNvPr id="100" name="Straight Arrow Connector 99"/>
            <p:cNvCxnSpPr>
              <a:stCxn id="94" idx="6"/>
            </p:cNvCxnSpPr>
            <p:nvPr/>
          </p:nvCxnSpPr>
          <p:spPr>
            <a:xfrm flipV="1">
              <a:off x="5669039" y="3617325"/>
              <a:ext cx="636886" cy="1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99" idx="3"/>
              <a:endCxn id="95" idx="2"/>
            </p:cNvCxnSpPr>
            <p:nvPr/>
          </p:nvCxnSpPr>
          <p:spPr>
            <a:xfrm flipV="1">
              <a:off x="7223674" y="3601148"/>
              <a:ext cx="820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3224" y="3280327"/>
              <a:ext cx="744274" cy="744274"/>
            </a:xfrm>
            <a:prstGeom prst="rect">
              <a:avLst/>
            </a:prstGeom>
          </p:spPr>
        </p:pic>
        <p:sp>
          <p:nvSpPr>
            <p:cNvPr id="103" name="Oval 102"/>
            <p:cNvSpPr/>
            <p:nvPr/>
          </p:nvSpPr>
          <p:spPr>
            <a:xfrm>
              <a:off x="8044454" y="447635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876502" y="3314701"/>
            <a:ext cx="2369210" cy="1260568"/>
            <a:chOff x="2481942" y="1946369"/>
            <a:chExt cx="6450787" cy="3483429"/>
          </a:xfrm>
        </p:grpSpPr>
        <p:sp>
          <p:nvSpPr>
            <p:cNvPr id="105" name="Oval 104"/>
            <p:cNvSpPr/>
            <p:nvPr/>
          </p:nvSpPr>
          <p:spPr>
            <a:xfrm>
              <a:off x="2481943" y="194636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2481943" y="319604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2481942" y="4554587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4415003" y="3028562"/>
              <a:ext cx="1254036" cy="121018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8044454" y="3163542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y’</a:t>
              </a:r>
            </a:p>
          </p:txBody>
        </p:sp>
        <p:cxnSp>
          <p:nvCxnSpPr>
            <p:cNvPr id="110" name="Straight Arrow Connector 109"/>
            <p:cNvCxnSpPr>
              <a:stCxn id="105" idx="6"/>
              <a:endCxn id="108" idx="2"/>
            </p:cNvCxnSpPr>
            <p:nvPr/>
          </p:nvCxnSpPr>
          <p:spPr>
            <a:xfrm>
              <a:off x="3370218" y="2383975"/>
              <a:ext cx="1044785" cy="1249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6" idx="6"/>
              <a:endCxn id="108" idx="2"/>
            </p:cNvCxnSpPr>
            <p:nvPr/>
          </p:nvCxnSpPr>
          <p:spPr>
            <a:xfrm flipV="1">
              <a:off x="3370218" y="3633652"/>
              <a:ext cx="1044785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7" idx="6"/>
              <a:endCxn id="108" idx="2"/>
            </p:cNvCxnSpPr>
            <p:nvPr/>
          </p:nvCxnSpPr>
          <p:spPr>
            <a:xfrm flipV="1">
              <a:off x="3370217" y="3633652"/>
              <a:ext cx="1044786" cy="1358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6315247" y="3196047"/>
              <a:ext cx="908427" cy="810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rgbClr val="002060"/>
                  </a:solidFill>
                </a:rPr>
                <a:t>F</a:t>
              </a:r>
            </a:p>
          </p:txBody>
        </p:sp>
        <p:cxnSp>
          <p:nvCxnSpPr>
            <p:cNvPr id="114" name="Straight Arrow Connector 113"/>
            <p:cNvCxnSpPr>
              <a:stCxn id="108" idx="6"/>
            </p:cNvCxnSpPr>
            <p:nvPr/>
          </p:nvCxnSpPr>
          <p:spPr>
            <a:xfrm flipV="1">
              <a:off x="5669039" y="3617325"/>
              <a:ext cx="636886" cy="1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3" idx="3"/>
              <a:endCxn id="109" idx="2"/>
            </p:cNvCxnSpPr>
            <p:nvPr/>
          </p:nvCxnSpPr>
          <p:spPr>
            <a:xfrm flipV="1">
              <a:off x="7223674" y="3601148"/>
              <a:ext cx="820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3224" y="3280327"/>
              <a:ext cx="744274" cy="744274"/>
            </a:xfrm>
            <a:prstGeom prst="rect">
              <a:avLst/>
            </a:prstGeom>
          </p:spPr>
        </p:pic>
        <p:sp>
          <p:nvSpPr>
            <p:cNvPr id="117" name="Oval 116"/>
            <p:cNvSpPr/>
            <p:nvPr/>
          </p:nvSpPr>
          <p:spPr>
            <a:xfrm>
              <a:off x="8044454" y="4476359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002060"/>
                  </a:solidFill>
                </a:rPr>
                <a:t>y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92013" y="899021"/>
            <a:ext cx="44681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C1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309492" y="2179421"/>
            <a:ext cx="44681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C2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352566" y="3831637"/>
            <a:ext cx="44681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C3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239034" y="864857"/>
            <a:ext cx="44681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C4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221323" y="2269518"/>
            <a:ext cx="44681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C5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74297" y="3989838"/>
            <a:ext cx="44681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C6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215482" y="4225125"/>
            <a:ext cx="29285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C = C1+C2+C3+C4+C5+C6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8" grpId="0"/>
      <p:bldP spid="119" grpId="0"/>
      <p:bldP spid="120" grpId="0"/>
      <p:bldP spid="121" grpId="0"/>
      <p:bldP spid="122" grpId="0"/>
      <p:bldP spid="1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566" y="842555"/>
            <a:ext cx="7406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The concept of minimizing the cost function error  to get optimized weights  is called gradient descent </a:t>
            </a:r>
          </a:p>
          <a:p>
            <a:endParaRPr lang="en-US" dirty="0"/>
          </a:p>
          <a:p>
            <a:r>
              <a:rPr lang="en-US" dirty="0"/>
              <a:t>Types :</a:t>
            </a:r>
          </a:p>
          <a:p>
            <a:endParaRPr lang="en-US" dirty="0"/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Batch Gradient Descent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5" name="Google Shape;33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2914" y="1662210"/>
            <a:ext cx="3517750" cy="25438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 txBox="1">
            <a:spLocks/>
          </p:cNvSpPr>
          <p:nvPr/>
        </p:nvSpPr>
        <p:spPr>
          <a:xfrm>
            <a:off x="231962" y="241487"/>
            <a:ext cx="8683438" cy="763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System Font Regular"/>
              <a:buNone/>
              <a:defRPr sz="1400" b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Gradient Descent 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7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444208"/>
              </p:ext>
            </p:extLst>
          </p:nvPr>
        </p:nvGraphicFramePr>
        <p:xfrm>
          <a:off x="1590277" y="1468234"/>
          <a:ext cx="3390130" cy="2634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383">
                  <a:extLst>
                    <a:ext uri="{9D8B030D-6E8A-4147-A177-3AD203B41FA5}">
                      <a16:colId xmlns="" xmlns:a16="http://schemas.microsoft.com/office/drawing/2014/main" val="2155345936"/>
                    </a:ext>
                  </a:extLst>
                </a:gridCol>
                <a:gridCol w="921682">
                  <a:extLst>
                    <a:ext uri="{9D8B030D-6E8A-4147-A177-3AD203B41FA5}">
                      <a16:colId xmlns="" xmlns:a16="http://schemas.microsoft.com/office/drawing/2014/main" val="3203040991"/>
                    </a:ext>
                  </a:extLst>
                </a:gridCol>
                <a:gridCol w="1026477">
                  <a:extLst>
                    <a:ext uri="{9D8B030D-6E8A-4147-A177-3AD203B41FA5}">
                      <a16:colId xmlns="" xmlns:a16="http://schemas.microsoft.com/office/drawing/2014/main" val="1761383476"/>
                    </a:ext>
                  </a:extLst>
                </a:gridCol>
                <a:gridCol w="668588">
                  <a:extLst>
                    <a:ext uri="{9D8B030D-6E8A-4147-A177-3AD203B41FA5}">
                      <a16:colId xmlns="" xmlns:a16="http://schemas.microsoft.com/office/drawing/2014/main" val="3472519140"/>
                    </a:ext>
                  </a:extLst>
                </a:gridCol>
              </a:tblGrid>
              <a:tr h="92567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Rank he secured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Hrs. of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Past percentage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Exam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31760322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31350101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62%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72%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544605107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59%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50%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102278392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79%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76%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529403869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1127213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64%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664656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87811" y="2419896"/>
            <a:ext cx="3390130" cy="2482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10" name="TextBox 9"/>
          <p:cNvSpPr txBox="1"/>
          <p:nvPr/>
        </p:nvSpPr>
        <p:spPr>
          <a:xfrm>
            <a:off x="1585345" y="3233058"/>
            <a:ext cx="3390130" cy="2482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26" name="TextBox 25"/>
          <p:cNvSpPr txBox="1"/>
          <p:nvPr/>
        </p:nvSpPr>
        <p:spPr>
          <a:xfrm>
            <a:off x="4985339" y="2647034"/>
            <a:ext cx="120504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FP/BP Upw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85339" y="3501140"/>
            <a:ext cx="120504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FP/BP Upw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 txBox="1">
            <a:spLocks/>
          </p:cNvSpPr>
          <p:nvPr/>
        </p:nvSpPr>
        <p:spPr>
          <a:xfrm>
            <a:off x="231962" y="241487"/>
            <a:ext cx="8683438" cy="763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System Font Regular"/>
              <a:buNone/>
              <a:defRPr sz="1400" b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Mini Batch Gradient Descent 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hy we use stochastic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1" y="1672008"/>
            <a:ext cx="4375720" cy="231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4786" y="1753688"/>
            <a:ext cx="664523" cy="1836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4" name="TextBox 3"/>
          <p:cNvSpPr txBox="1"/>
          <p:nvPr/>
        </p:nvSpPr>
        <p:spPr>
          <a:xfrm>
            <a:off x="1587138" y="2801982"/>
            <a:ext cx="656408" cy="792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12" name="TextBox 11"/>
          <p:cNvSpPr txBox="1"/>
          <p:nvPr/>
        </p:nvSpPr>
        <p:spPr>
          <a:xfrm>
            <a:off x="2423161" y="2810273"/>
            <a:ext cx="656408" cy="792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5" name="Down Arrow 4"/>
          <p:cNvSpPr/>
          <p:nvPr/>
        </p:nvSpPr>
        <p:spPr>
          <a:xfrm>
            <a:off x="1258287" y="2633926"/>
            <a:ext cx="34289" cy="352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Down Arrow 13"/>
          <p:cNvSpPr/>
          <p:nvPr/>
        </p:nvSpPr>
        <p:spPr>
          <a:xfrm>
            <a:off x="1877787" y="2908246"/>
            <a:ext cx="34289" cy="352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Down Arrow 14"/>
          <p:cNvSpPr/>
          <p:nvPr/>
        </p:nvSpPr>
        <p:spPr>
          <a:xfrm>
            <a:off x="2751027" y="3218362"/>
            <a:ext cx="34289" cy="352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29087"/>
              </p:ext>
            </p:extLst>
          </p:nvPr>
        </p:nvGraphicFramePr>
        <p:xfrm>
          <a:off x="5545183" y="1470405"/>
          <a:ext cx="3219679" cy="2634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98">
                  <a:extLst>
                    <a:ext uri="{9D8B030D-6E8A-4147-A177-3AD203B41FA5}">
                      <a16:colId xmlns="" xmlns:a16="http://schemas.microsoft.com/office/drawing/2014/main" val="2155345936"/>
                    </a:ext>
                  </a:extLst>
                </a:gridCol>
                <a:gridCol w="875341">
                  <a:extLst>
                    <a:ext uri="{9D8B030D-6E8A-4147-A177-3AD203B41FA5}">
                      <a16:colId xmlns="" xmlns:a16="http://schemas.microsoft.com/office/drawing/2014/main" val="3203040991"/>
                    </a:ext>
                  </a:extLst>
                </a:gridCol>
                <a:gridCol w="974867">
                  <a:extLst>
                    <a:ext uri="{9D8B030D-6E8A-4147-A177-3AD203B41FA5}">
                      <a16:colId xmlns="" xmlns:a16="http://schemas.microsoft.com/office/drawing/2014/main" val="1761383476"/>
                    </a:ext>
                  </a:extLst>
                </a:gridCol>
                <a:gridCol w="634973">
                  <a:extLst>
                    <a:ext uri="{9D8B030D-6E8A-4147-A177-3AD203B41FA5}">
                      <a16:colId xmlns="" xmlns:a16="http://schemas.microsoft.com/office/drawing/2014/main" val="3472519140"/>
                    </a:ext>
                  </a:extLst>
                </a:gridCol>
              </a:tblGrid>
              <a:tr h="92567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Rank he secured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Hrs. of 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Past percentage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Exam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31760322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31350101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62%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72%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544605107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59%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50%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102278392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79%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76%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529403869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87%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1127213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64%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664656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545183" y="2410098"/>
            <a:ext cx="3219677" cy="2482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18" name="TextBox 17"/>
          <p:cNvSpPr txBox="1"/>
          <p:nvPr/>
        </p:nvSpPr>
        <p:spPr>
          <a:xfrm>
            <a:off x="5545183" y="2733403"/>
            <a:ext cx="3219677" cy="2482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19" name="TextBox 18"/>
          <p:cNvSpPr txBox="1"/>
          <p:nvPr/>
        </p:nvSpPr>
        <p:spPr>
          <a:xfrm>
            <a:off x="5545183" y="3007723"/>
            <a:ext cx="3219677" cy="2482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20" name="TextBox 19"/>
          <p:cNvSpPr txBox="1"/>
          <p:nvPr/>
        </p:nvSpPr>
        <p:spPr>
          <a:xfrm>
            <a:off x="5545183" y="3291840"/>
            <a:ext cx="3219677" cy="2482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21" name="TextBox 20"/>
          <p:cNvSpPr txBox="1"/>
          <p:nvPr/>
        </p:nvSpPr>
        <p:spPr>
          <a:xfrm>
            <a:off x="5545183" y="3575956"/>
            <a:ext cx="3219677" cy="2482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22" name="TextBox 21"/>
          <p:cNvSpPr txBox="1"/>
          <p:nvPr/>
        </p:nvSpPr>
        <p:spPr>
          <a:xfrm>
            <a:off x="5545183" y="3869870"/>
            <a:ext cx="3219677" cy="2482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23" name="TextBox 22"/>
          <p:cNvSpPr txBox="1"/>
          <p:nvPr/>
        </p:nvSpPr>
        <p:spPr>
          <a:xfrm>
            <a:off x="4519748" y="2446608"/>
            <a:ext cx="120504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FP/BP Upw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19748" y="2748308"/>
            <a:ext cx="120504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FP/BP Upw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29545" y="2998513"/>
            <a:ext cx="120504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FP/BP Upw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13217" y="3289161"/>
            <a:ext cx="120504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FP/BP Upw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50772" y="3863925"/>
            <a:ext cx="120504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FP/BP Upw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39341" y="3575956"/>
            <a:ext cx="120504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FP/BP Upw</a:t>
            </a:r>
          </a:p>
        </p:txBody>
      </p:sp>
      <p:sp>
        <p:nvSpPr>
          <p:cNvPr id="29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 txBox="1">
            <a:spLocks/>
          </p:cNvSpPr>
          <p:nvPr/>
        </p:nvSpPr>
        <p:spPr>
          <a:xfrm>
            <a:off x="231962" y="241487"/>
            <a:ext cx="8683438" cy="763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System Font Regular"/>
              <a:buNone/>
              <a:defRPr sz="1400" b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Stochastic Gradient  Descent 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7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2" grpId="0" animBg="1"/>
      <p:bldP spid="5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/>
        </p:nvSpPr>
        <p:spPr>
          <a:xfrm>
            <a:off x="6192046" y="1003613"/>
            <a:ext cx="262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IN" dirty="0">
                <a:sym typeface="Calibri"/>
              </a:rPr>
              <a:t>2 inputs and  28 weights</a:t>
            </a:r>
            <a:endParaRPr dirty="0"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2312126" y="2190612"/>
            <a:ext cx="512132" cy="4689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rgbClr val="002060"/>
                </a:solidFill>
              </a:rPr>
              <a:t>x1</a:t>
            </a:r>
          </a:p>
        </p:txBody>
      </p:sp>
      <p:sp>
        <p:nvSpPr>
          <p:cNvPr id="7" name="Oval 6"/>
          <p:cNvSpPr/>
          <p:nvPr/>
        </p:nvSpPr>
        <p:spPr>
          <a:xfrm>
            <a:off x="2312459" y="3414557"/>
            <a:ext cx="515738" cy="4723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rgbClr val="002060"/>
                </a:solidFill>
              </a:rPr>
              <a:t>x2</a:t>
            </a:r>
          </a:p>
        </p:txBody>
      </p:sp>
      <p:sp>
        <p:nvSpPr>
          <p:cNvPr id="8" name="Oval 7"/>
          <p:cNvSpPr/>
          <p:nvPr/>
        </p:nvSpPr>
        <p:spPr>
          <a:xfrm>
            <a:off x="3810343" y="1662049"/>
            <a:ext cx="440000" cy="4253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206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343" y="3762268"/>
            <a:ext cx="440000" cy="4253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810343" y="3017345"/>
            <a:ext cx="440000" cy="4253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206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810343" y="2339697"/>
            <a:ext cx="440000" cy="4253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/>
          <p:cNvCxnSpPr>
            <a:stCxn id="6" idx="6"/>
            <a:endCxn id="8" idx="2"/>
          </p:cNvCxnSpPr>
          <p:nvPr/>
        </p:nvCxnSpPr>
        <p:spPr>
          <a:xfrm flipV="1">
            <a:off x="2824258" y="1874738"/>
            <a:ext cx="986086" cy="550332"/>
          </a:xfrm>
          <a:prstGeom prst="straightConnector1">
            <a:avLst/>
          </a:prstGeom>
          <a:noFill/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6"/>
            <a:endCxn id="11" idx="2"/>
          </p:cNvCxnSpPr>
          <p:nvPr/>
        </p:nvCxnSpPr>
        <p:spPr>
          <a:xfrm>
            <a:off x="2824258" y="2425071"/>
            <a:ext cx="986086" cy="127316"/>
          </a:xfrm>
          <a:prstGeom prst="straightConnector1">
            <a:avLst/>
          </a:prstGeom>
          <a:noFill/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10" idx="2"/>
          </p:cNvCxnSpPr>
          <p:nvPr/>
        </p:nvCxnSpPr>
        <p:spPr>
          <a:xfrm>
            <a:off x="2824258" y="2425070"/>
            <a:ext cx="986086" cy="804965"/>
          </a:xfrm>
          <a:prstGeom prst="straightConnector1">
            <a:avLst/>
          </a:prstGeom>
          <a:noFill/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>
          <a:xfrm>
            <a:off x="2824258" y="2425071"/>
            <a:ext cx="986086" cy="1549886"/>
          </a:xfrm>
          <a:prstGeom prst="straightConnector1">
            <a:avLst/>
          </a:prstGeom>
          <a:noFill/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2828197" y="1874738"/>
            <a:ext cx="982146" cy="1775994"/>
          </a:xfrm>
          <a:prstGeom prst="straightConnector1">
            <a:avLst/>
          </a:prstGeom>
          <a:noFill/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6"/>
            <a:endCxn id="11" idx="2"/>
          </p:cNvCxnSpPr>
          <p:nvPr/>
        </p:nvCxnSpPr>
        <p:spPr>
          <a:xfrm flipV="1">
            <a:off x="2828197" y="2552387"/>
            <a:ext cx="982146" cy="1098346"/>
          </a:xfrm>
          <a:prstGeom prst="straightConnector1">
            <a:avLst/>
          </a:prstGeom>
          <a:noFill/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6"/>
            <a:endCxn id="10" idx="2"/>
          </p:cNvCxnSpPr>
          <p:nvPr/>
        </p:nvCxnSpPr>
        <p:spPr>
          <a:xfrm flipV="1">
            <a:off x="2828197" y="3230035"/>
            <a:ext cx="982146" cy="420698"/>
          </a:xfrm>
          <a:prstGeom prst="straightConnector1">
            <a:avLst/>
          </a:prstGeom>
          <a:noFill/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9" idx="2"/>
          </p:cNvCxnSpPr>
          <p:nvPr/>
        </p:nvCxnSpPr>
        <p:spPr>
          <a:xfrm>
            <a:off x="2828197" y="3650732"/>
            <a:ext cx="982146" cy="324225"/>
          </a:xfrm>
          <a:prstGeom prst="straightConnector1">
            <a:avLst/>
          </a:prstGeom>
          <a:noFill/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039461" y="1662049"/>
            <a:ext cx="440000" cy="4253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rgbClr val="00206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039461" y="2339697"/>
            <a:ext cx="440000" cy="4253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206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039461" y="3762268"/>
            <a:ext cx="440000" cy="4253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206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039461" y="3017345"/>
            <a:ext cx="440000" cy="4253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/>
          <p:cNvCxnSpPr>
            <a:stCxn id="8" idx="6"/>
            <a:endCxn id="21" idx="2"/>
          </p:cNvCxnSpPr>
          <p:nvPr/>
        </p:nvCxnSpPr>
        <p:spPr>
          <a:xfrm>
            <a:off x="4250343" y="1874739"/>
            <a:ext cx="789117" cy="677648"/>
          </a:xfrm>
          <a:prstGeom prst="straightConnector1">
            <a:avLst/>
          </a:prstGeom>
          <a:noFill/>
          <a:ln w="28575"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6"/>
            <a:endCxn id="23" idx="2"/>
          </p:cNvCxnSpPr>
          <p:nvPr/>
        </p:nvCxnSpPr>
        <p:spPr>
          <a:xfrm>
            <a:off x="4250343" y="1874738"/>
            <a:ext cx="789118" cy="1355297"/>
          </a:xfrm>
          <a:prstGeom prst="straightConnector1">
            <a:avLst/>
          </a:prstGeom>
          <a:noFill/>
          <a:ln w="28575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6"/>
            <a:endCxn id="22" idx="2"/>
          </p:cNvCxnSpPr>
          <p:nvPr/>
        </p:nvCxnSpPr>
        <p:spPr>
          <a:xfrm>
            <a:off x="4250343" y="1874738"/>
            <a:ext cx="789118" cy="2100219"/>
          </a:xfrm>
          <a:prstGeom prst="straightConnector1">
            <a:avLst/>
          </a:prstGeom>
          <a:noFill/>
          <a:ln w="28575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6"/>
            <a:endCxn id="20" idx="2"/>
          </p:cNvCxnSpPr>
          <p:nvPr/>
        </p:nvCxnSpPr>
        <p:spPr>
          <a:xfrm>
            <a:off x="4250343" y="1874738"/>
            <a:ext cx="789117" cy="0"/>
          </a:xfrm>
          <a:prstGeom prst="straightConnector1">
            <a:avLst/>
          </a:prstGeom>
          <a:noFill/>
          <a:ln w="28575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6"/>
            <a:endCxn id="20" idx="2"/>
          </p:cNvCxnSpPr>
          <p:nvPr/>
        </p:nvCxnSpPr>
        <p:spPr>
          <a:xfrm flipV="1">
            <a:off x="4250343" y="1874739"/>
            <a:ext cx="789117" cy="677648"/>
          </a:xfrm>
          <a:prstGeom prst="straightConnector1">
            <a:avLst/>
          </a:prstGeom>
          <a:noFill/>
          <a:ln w="28575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21" idx="2"/>
          </p:cNvCxnSpPr>
          <p:nvPr/>
        </p:nvCxnSpPr>
        <p:spPr>
          <a:xfrm>
            <a:off x="4250343" y="2552387"/>
            <a:ext cx="789117" cy="0"/>
          </a:xfrm>
          <a:prstGeom prst="straightConnector1">
            <a:avLst/>
          </a:prstGeom>
          <a:noFill/>
          <a:ln w="28575"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6"/>
            <a:endCxn id="23" idx="2"/>
          </p:cNvCxnSpPr>
          <p:nvPr/>
        </p:nvCxnSpPr>
        <p:spPr>
          <a:xfrm>
            <a:off x="4250343" y="2552387"/>
            <a:ext cx="789118" cy="677648"/>
          </a:xfrm>
          <a:prstGeom prst="straightConnector1">
            <a:avLst/>
          </a:prstGeom>
          <a:noFill/>
          <a:ln w="28575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6"/>
            <a:endCxn id="22" idx="2"/>
          </p:cNvCxnSpPr>
          <p:nvPr/>
        </p:nvCxnSpPr>
        <p:spPr>
          <a:xfrm>
            <a:off x="4250343" y="2552387"/>
            <a:ext cx="789118" cy="1422570"/>
          </a:xfrm>
          <a:prstGeom prst="straightConnector1">
            <a:avLst/>
          </a:prstGeom>
          <a:noFill/>
          <a:ln w="28575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6"/>
            <a:endCxn id="20" idx="2"/>
          </p:cNvCxnSpPr>
          <p:nvPr/>
        </p:nvCxnSpPr>
        <p:spPr>
          <a:xfrm flipV="1">
            <a:off x="4250343" y="1874738"/>
            <a:ext cx="789117" cy="1355297"/>
          </a:xfrm>
          <a:prstGeom prst="straightConnector1">
            <a:avLst/>
          </a:prstGeom>
          <a:noFill/>
          <a:ln w="28575"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6"/>
            <a:endCxn id="21" idx="2"/>
          </p:cNvCxnSpPr>
          <p:nvPr/>
        </p:nvCxnSpPr>
        <p:spPr>
          <a:xfrm flipV="1">
            <a:off x="4250343" y="2552387"/>
            <a:ext cx="789117" cy="677648"/>
          </a:xfrm>
          <a:prstGeom prst="straightConnector1">
            <a:avLst/>
          </a:prstGeom>
          <a:noFill/>
          <a:ln w="28575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6"/>
            <a:endCxn id="23" idx="2"/>
          </p:cNvCxnSpPr>
          <p:nvPr/>
        </p:nvCxnSpPr>
        <p:spPr>
          <a:xfrm>
            <a:off x="4250343" y="3230035"/>
            <a:ext cx="789118" cy="0"/>
          </a:xfrm>
          <a:prstGeom prst="straightConnector1">
            <a:avLst/>
          </a:prstGeom>
          <a:noFill/>
          <a:ln w="28575"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6"/>
            <a:endCxn id="22" idx="2"/>
          </p:cNvCxnSpPr>
          <p:nvPr/>
        </p:nvCxnSpPr>
        <p:spPr>
          <a:xfrm>
            <a:off x="4250343" y="3230035"/>
            <a:ext cx="789118" cy="744922"/>
          </a:xfrm>
          <a:prstGeom prst="straightConnector1">
            <a:avLst/>
          </a:prstGeom>
          <a:noFill/>
          <a:ln w="28575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6"/>
            <a:endCxn id="20" idx="2"/>
          </p:cNvCxnSpPr>
          <p:nvPr/>
        </p:nvCxnSpPr>
        <p:spPr>
          <a:xfrm flipV="1">
            <a:off x="4250343" y="1874738"/>
            <a:ext cx="789117" cy="2100219"/>
          </a:xfrm>
          <a:prstGeom prst="straightConnector1">
            <a:avLst/>
          </a:prstGeom>
          <a:noFill/>
          <a:ln w="28575"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6"/>
            <a:endCxn id="21" idx="2"/>
          </p:cNvCxnSpPr>
          <p:nvPr/>
        </p:nvCxnSpPr>
        <p:spPr>
          <a:xfrm flipV="1">
            <a:off x="4250343" y="2552387"/>
            <a:ext cx="789117" cy="1422570"/>
          </a:xfrm>
          <a:prstGeom prst="straightConnector1">
            <a:avLst/>
          </a:prstGeom>
          <a:noFill/>
          <a:ln w="28575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6"/>
            <a:endCxn id="23" idx="2"/>
          </p:cNvCxnSpPr>
          <p:nvPr/>
        </p:nvCxnSpPr>
        <p:spPr>
          <a:xfrm flipV="1">
            <a:off x="4250343" y="3230035"/>
            <a:ext cx="789118" cy="744922"/>
          </a:xfrm>
          <a:prstGeom prst="straightConnector1">
            <a:avLst/>
          </a:prstGeom>
          <a:noFill/>
          <a:ln w="28575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6"/>
            <a:endCxn id="22" idx="2"/>
          </p:cNvCxnSpPr>
          <p:nvPr/>
        </p:nvCxnSpPr>
        <p:spPr>
          <a:xfrm>
            <a:off x="4250343" y="3974957"/>
            <a:ext cx="789118" cy="0"/>
          </a:xfrm>
          <a:prstGeom prst="straightConnector1">
            <a:avLst/>
          </a:prstGeom>
          <a:noFill/>
          <a:ln w="28575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661963" y="2614689"/>
            <a:ext cx="519344" cy="495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1" dirty="0">
              <a:solidFill>
                <a:srgbClr val="002060"/>
              </a:solidFill>
            </a:endParaRPr>
          </a:p>
        </p:txBody>
      </p:sp>
      <p:cxnSp>
        <p:nvCxnSpPr>
          <p:cNvPr id="41" name="Straight Arrow Connector 40"/>
          <p:cNvCxnSpPr>
            <a:stCxn id="20" idx="6"/>
            <a:endCxn id="40" idx="2"/>
          </p:cNvCxnSpPr>
          <p:nvPr/>
        </p:nvCxnSpPr>
        <p:spPr>
          <a:xfrm>
            <a:off x="5479460" y="1874738"/>
            <a:ext cx="1182503" cy="987860"/>
          </a:xfrm>
          <a:prstGeom prst="straightConnector1">
            <a:avLst/>
          </a:prstGeom>
          <a:noFill/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6"/>
            <a:endCxn id="40" idx="2"/>
          </p:cNvCxnSpPr>
          <p:nvPr/>
        </p:nvCxnSpPr>
        <p:spPr>
          <a:xfrm>
            <a:off x="5479460" y="2552387"/>
            <a:ext cx="1182503" cy="310211"/>
          </a:xfrm>
          <a:prstGeom prst="straightConnector1">
            <a:avLst/>
          </a:prstGeom>
          <a:noFill/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3" idx="6"/>
            <a:endCxn id="40" idx="2"/>
          </p:cNvCxnSpPr>
          <p:nvPr/>
        </p:nvCxnSpPr>
        <p:spPr>
          <a:xfrm flipV="1">
            <a:off x="5479461" y="2862598"/>
            <a:ext cx="1182502" cy="367437"/>
          </a:xfrm>
          <a:prstGeom prst="straightConnector1">
            <a:avLst/>
          </a:prstGeom>
          <a:noFill/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2" idx="6"/>
            <a:endCxn id="40" idx="2"/>
          </p:cNvCxnSpPr>
          <p:nvPr/>
        </p:nvCxnSpPr>
        <p:spPr>
          <a:xfrm flipV="1">
            <a:off x="5479461" y="2862598"/>
            <a:ext cx="1182502" cy="1112359"/>
          </a:xfrm>
          <a:prstGeom prst="straightConnector1">
            <a:avLst/>
          </a:prstGeom>
          <a:noFill/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Right Arrow 44"/>
          <p:cNvSpPr/>
          <p:nvPr/>
        </p:nvSpPr>
        <p:spPr>
          <a:xfrm>
            <a:off x="7318465" y="2889802"/>
            <a:ext cx="842555" cy="3504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20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02272" y="4439917"/>
            <a:ext cx="175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Hidden layers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18253" y="4402979"/>
            <a:ext cx="175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Input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76490" y="4393059"/>
            <a:ext cx="175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Output Layer</a:t>
            </a:r>
          </a:p>
        </p:txBody>
      </p:sp>
      <p:sp>
        <p:nvSpPr>
          <p:cNvPr id="49" name="Right Arrow 48"/>
          <p:cNvSpPr/>
          <p:nvPr/>
        </p:nvSpPr>
        <p:spPr>
          <a:xfrm>
            <a:off x="1353346" y="2432680"/>
            <a:ext cx="842555" cy="3504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2060"/>
              </a:solidFill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1353346" y="3706475"/>
            <a:ext cx="842555" cy="3504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2060"/>
              </a:solidFill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 txBox="1">
            <a:spLocks/>
          </p:cNvSpPr>
          <p:nvPr/>
        </p:nvSpPr>
        <p:spPr>
          <a:xfrm>
            <a:off x="231962" y="241487"/>
            <a:ext cx="8683438" cy="763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System Font Regular"/>
              <a:buNone/>
              <a:defRPr sz="1400" b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Multi layered Perceptron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0" grpId="0" animBg="1"/>
      <p:bldP spid="21" grpId="0" animBg="1"/>
      <p:bldP spid="22" grpId="0" animBg="1"/>
      <p:bldP spid="23" grpId="0" animBg="1"/>
      <p:bldP spid="40" grpId="0" animBg="1"/>
      <p:bldP spid="45" grpId="0" animBg="1"/>
      <p:bldP spid="46" grpId="0"/>
      <p:bldP spid="47" grpId="0"/>
      <p:bldP spid="48" grpId="0"/>
      <p:bldP spid="49" grpId="0" animBg="1"/>
      <p:bldP spid="5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840551" y="1520484"/>
            <a:ext cx="103032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dirty="0">
                <a:solidFill>
                  <a:srgbClr val="FF0000"/>
                </a:solidFill>
              </a:rPr>
              <a:t>Speech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721161" y="2210251"/>
            <a:ext cx="1145476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dirty="0">
                <a:solidFill>
                  <a:srgbClr val="FF0000"/>
                </a:solidFill>
              </a:rPr>
              <a:t>Image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19321" y="2527451"/>
            <a:ext cx="2128357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dirty="0">
                <a:solidFill>
                  <a:srgbClr val="FF0000"/>
                </a:solidFill>
              </a:rPr>
              <a:t>Artificial Neural network</a:t>
            </a:r>
          </a:p>
        </p:txBody>
      </p:sp>
      <p:graphicFrame>
        <p:nvGraphicFramePr>
          <p:cNvPr id="62" name="Table 61"/>
          <p:cNvGraphicFramePr>
            <a:graphicFrameLocks noGrp="1"/>
          </p:cNvGraphicFramePr>
          <p:nvPr/>
        </p:nvGraphicFramePr>
        <p:xfrm>
          <a:off x="2698596" y="2622669"/>
          <a:ext cx="616404" cy="532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598">
                  <a:extLst>
                    <a:ext uri="{9D8B030D-6E8A-4147-A177-3AD203B41FA5}">
                      <a16:colId xmlns="" xmlns:a16="http://schemas.microsoft.com/office/drawing/2014/main" val="796895281"/>
                    </a:ext>
                  </a:extLst>
                </a:gridCol>
                <a:gridCol w="208598">
                  <a:extLst>
                    <a:ext uri="{9D8B030D-6E8A-4147-A177-3AD203B41FA5}">
                      <a16:colId xmlns="" xmlns:a16="http://schemas.microsoft.com/office/drawing/2014/main" val="1726196996"/>
                    </a:ext>
                  </a:extLst>
                </a:gridCol>
                <a:gridCol w="199208">
                  <a:extLst>
                    <a:ext uri="{9D8B030D-6E8A-4147-A177-3AD203B41FA5}">
                      <a16:colId xmlns="" xmlns:a16="http://schemas.microsoft.com/office/drawing/2014/main" val="2067206743"/>
                    </a:ext>
                  </a:extLst>
                </a:gridCol>
              </a:tblGrid>
              <a:tr h="181879">
                <a:tc>
                  <a:txBody>
                    <a:bodyPr/>
                    <a:lstStyle/>
                    <a:p>
                      <a:r>
                        <a:rPr lang="en-US" sz="7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09959491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en-US" sz="7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4867493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en-US" sz="7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406705180"/>
                  </a:ext>
                </a:extLst>
              </a:tr>
            </a:tbl>
          </a:graphicData>
        </a:graphic>
      </p:graphicFrame>
      <p:grpSp>
        <p:nvGrpSpPr>
          <p:cNvPr id="77" name="Group 76"/>
          <p:cNvGrpSpPr/>
          <p:nvPr/>
        </p:nvGrpSpPr>
        <p:grpSpPr>
          <a:xfrm>
            <a:off x="3627007" y="2931953"/>
            <a:ext cx="894153" cy="799518"/>
            <a:chOff x="8160883" y="4150376"/>
            <a:chExt cx="1192204" cy="1066024"/>
          </a:xfrm>
        </p:grpSpPr>
        <p:grpSp>
          <p:nvGrpSpPr>
            <p:cNvPr id="38" name="Group 37"/>
            <p:cNvGrpSpPr/>
            <p:nvPr/>
          </p:nvGrpSpPr>
          <p:grpSpPr>
            <a:xfrm>
              <a:off x="8400655" y="4434393"/>
              <a:ext cx="617622" cy="607869"/>
              <a:chOff x="8248258" y="2889522"/>
              <a:chExt cx="570321" cy="703224"/>
            </a:xfrm>
          </p:grpSpPr>
          <p:sp>
            <p:nvSpPr>
              <p:cNvPr id="40" name="Freeform 39"/>
              <p:cNvSpPr/>
              <p:nvPr/>
            </p:nvSpPr>
            <p:spPr>
              <a:xfrm>
                <a:off x="8418814" y="2889522"/>
                <a:ext cx="228842" cy="145977"/>
              </a:xfrm>
              <a:custGeom>
                <a:avLst/>
                <a:gdLst>
                  <a:gd name="connsiteX0" fmla="*/ 742908 w 1483653"/>
                  <a:gd name="connsiteY0" fmla="*/ 129981 h 946421"/>
                  <a:gd name="connsiteX1" fmla="*/ 547400 w 1483653"/>
                  <a:gd name="connsiteY1" fmla="*/ 271991 h 946421"/>
                  <a:gd name="connsiteX2" fmla="*/ 540469 w 1483653"/>
                  <a:gd name="connsiteY2" fmla="*/ 328945 h 946421"/>
                  <a:gd name="connsiteX3" fmla="*/ 938498 w 1483653"/>
                  <a:gd name="connsiteY3" fmla="*/ 328945 h 946421"/>
                  <a:gd name="connsiteX4" fmla="*/ 937502 w 1483653"/>
                  <a:gd name="connsiteY4" fmla="*/ 305333 h 946421"/>
                  <a:gd name="connsiteX5" fmla="*/ 742908 w 1483653"/>
                  <a:gd name="connsiteY5" fmla="*/ 129981 h 946421"/>
                  <a:gd name="connsiteX6" fmla="*/ 746808 w 1483653"/>
                  <a:gd name="connsiteY6" fmla="*/ 8 h 946421"/>
                  <a:gd name="connsiteX7" fmla="*/ 1069432 w 1483653"/>
                  <a:gd name="connsiteY7" fmla="*/ 292330 h 946421"/>
                  <a:gd name="connsiteX8" fmla="*/ 1075222 w 1483653"/>
                  <a:gd name="connsiteY8" fmla="*/ 328945 h 946421"/>
                  <a:gd name="connsiteX9" fmla="*/ 1483653 w 1483653"/>
                  <a:gd name="connsiteY9" fmla="*/ 328945 h 946421"/>
                  <a:gd name="connsiteX10" fmla="*/ 1483653 w 1483653"/>
                  <a:gd name="connsiteY10" fmla="*/ 852948 h 946421"/>
                  <a:gd name="connsiteX11" fmla="*/ 1376396 w 1483653"/>
                  <a:gd name="connsiteY11" fmla="*/ 945518 h 946421"/>
                  <a:gd name="connsiteX12" fmla="*/ 90403 w 1483653"/>
                  <a:gd name="connsiteY12" fmla="*/ 941109 h 946421"/>
                  <a:gd name="connsiteX13" fmla="*/ 384 w 1483653"/>
                  <a:gd name="connsiteY13" fmla="*/ 901437 h 946421"/>
                  <a:gd name="connsiteX14" fmla="*/ 5908 w 1483653"/>
                  <a:gd name="connsiteY14" fmla="*/ 328945 h 946421"/>
                  <a:gd name="connsiteX15" fmla="*/ 400741 w 1483653"/>
                  <a:gd name="connsiteY15" fmla="*/ 328945 h 946421"/>
                  <a:gd name="connsiteX16" fmla="*/ 412500 w 1483653"/>
                  <a:gd name="connsiteY16" fmla="*/ 233264 h 946421"/>
                  <a:gd name="connsiteX17" fmla="*/ 746808 w 1483653"/>
                  <a:gd name="connsiteY17" fmla="*/ 8 h 946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83653" h="946421">
                    <a:moveTo>
                      <a:pt x="742908" y="129981"/>
                    </a:moveTo>
                    <a:cubicBezTo>
                      <a:pt x="675438" y="132970"/>
                      <a:pt x="575042" y="151373"/>
                      <a:pt x="547400" y="271991"/>
                    </a:cubicBezTo>
                    <a:lnTo>
                      <a:pt x="540469" y="328945"/>
                    </a:lnTo>
                    <a:lnTo>
                      <a:pt x="938498" y="328945"/>
                    </a:lnTo>
                    <a:lnTo>
                      <a:pt x="937502" y="305333"/>
                    </a:lnTo>
                    <a:cubicBezTo>
                      <a:pt x="932496" y="239804"/>
                      <a:pt x="904325" y="129128"/>
                      <a:pt x="742908" y="129981"/>
                    </a:cubicBezTo>
                    <a:close/>
                    <a:moveTo>
                      <a:pt x="746808" y="8"/>
                    </a:moveTo>
                    <a:cubicBezTo>
                      <a:pt x="1021501" y="-1445"/>
                      <a:pt x="1053932" y="186376"/>
                      <a:pt x="1069432" y="292330"/>
                    </a:cubicBezTo>
                    <a:lnTo>
                      <a:pt x="1075222" y="328945"/>
                    </a:lnTo>
                    <a:lnTo>
                      <a:pt x="1483653" y="328945"/>
                    </a:lnTo>
                    <a:lnTo>
                      <a:pt x="1483653" y="852948"/>
                    </a:lnTo>
                    <a:cubicBezTo>
                      <a:pt x="1469586" y="941109"/>
                      <a:pt x="1420824" y="949925"/>
                      <a:pt x="1376396" y="945518"/>
                    </a:cubicBezTo>
                    <a:lnTo>
                      <a:pt x="90403" y="941109"/>
                    </a:lnTo>
                    <a:cubicBezTo>
                      <a:pt x="34374" y="941109"/>
                      <a:pt x="-4307" y="923478"/>
                      <a:pt x="384" y="901437"/>
                    </a:cubicBezTo>
                    <a:cubicBezTo>
                      <a:pt x="2225" y="710606"/>
                      <a:pt x="4066" y="519776"/>
                      <a:pt x="5908" y="328945"/>
                    </a:cubicBezTo>
                    <a:lnTo>
                      <a:pt x="400741" y="328945"/>
                    </a:lnTo>
                    <a:lnTo>
                      <a:pt x="412500" y="233264"/>
                    </a:lnTo>
                    <a:cubicBezTo>
                      <a:pt x="459859" y="29681"/>
                      <a:pt x="631989" y="5094"/>
                      <a:pt x="746808" y="8"/>
                    </a:cubicBezTo>
                    <a:close/>
                  </a:path>
                </a:pathLst>
              </a:custGeom>
              <a:solidFill>
                <a:srgbClr val="2688AA"/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788" b="1" kern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Freeform 218"/>
              <p:cNvSpPr>
                <a:spLocks/>
              </p:cNvSpPr>
              <p:nvPr/>
            </p:nvSpPr>
            <p:spPr bwMode="auto">
              <a:xfrm>
                <a:off x="8427464" y="3153087"/>
                <a:ext cx="309455" cy="30946"/>
              </a:xfrm>
              <a:prstGeom prst="roundRect">
                <a:avLst>
                  <a:gd name="adj" fmla="val 47886"/>
                </a:avLst>
              </a:prstGeom>
              <a:solidFill>
                <a:srgbClr val="2688A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788" b="1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Freeform 219"/>
              <p:cNvSpPr>
                <a:spLocks/>
              </p:cNvSpPr>
              <p:nvPr/>
            </p:nvSpPr>
            <p:spPr bwMode="auto">
              <a:xfrm>
                <a:off x="8318245" y="3133064"/>
                <a:ext cx="70993" cy="69172"/>
              </a:xfrm>
              <a:prstGeom prst="ellipse">
                <a:avLst/>
              </a:prstGeom>
              <a:solidFill>
                <a:srgbClr val="2688A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788" b="1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Freeform 220"/>
              <p:cNvSpPr>
                <a:spLocks/>
              </p:cNvSpPr>
              <p:nvPr/>
            </p:nvSpPr>
            <p:spPr bwMode="auto">
              <a:xfrm>
                <a:off x="8427464" y="3280509"/>
                <a:ext cx="309455" cy="30946"/>
              </a:xfrm>
              <a:prstGeom prst="roundRect">
                <a:avLst>
                  <a:gd name="adj" fmla="val 50000"/>
                </a:avLst>
              </a:prstGeom>
              <a:solidFill>
                <a:srgbClr val="2688A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788" b="1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4" name="Freeform 221"/>
              <p:cNvSpPr>
                <a:spLocks/>
              </p:cNvSpPr>
              <p:nvPr/>
            </p:nvSpPr>
            <p:spPr bwMode="auto">
              <a:xfrm>
                <a:off x="8320067" y="3260486"/>
                <a:ext cx="69172" cy="69172"/>
              </a:xfrm>
              <a:prstGeom prst="ellipse">
                <a:avLst/>
              </a:prstGeom>
              <a:solidFill>
                <a:srgbClr val="2688A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788" b="1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Freeform 222"/>
              <p:cNvSpPr>
                <a:spLocks/>
              </p:cNvSpPr>
              <p:nvPr/>
            </p:nvSpPr>
            <p:spPr bwMode="auto">
              <a:xfrm>
                <a:off x="8425645" y="3407932"/>
                <a:ext cx="309455" cy="30946"/>
              </a:xfrm>
              <a:prstGeom prst="roundRect">
                <a:avLst>
                  <a:gd name="adj" fmla="val 50000"/>
                </a:avLst>
              </a:prstGeom>
              <a:solidFill>
                <a:srgbClr val="2688A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788" b="1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6" name="Freeform 223"/>
              <p:cNvSpPr>
                <a:spLocks/>
              </p:cNvSpPr>
              <p:nvPr/>
            </p:nvSpPr>
            <p:spPr bwMode="auto">
              <a:xfrm>
                <a:off x="8321886" y="3387909"/>
                <a:ext cx="70993" cy="69172"/>
              </a:xfrm>
              <a:prstGeom prst="ellipse">
                <a:avLst/>
              </a:prstGeom>
              <a:solidFill>
                <a:srgbClr val="2688A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788" b="1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8248258" y="2940240"/>
                <a:ext cx="570321" cy="652506"/>
              </a:xfrm>
              <a:custGeom>
                <a:avLst/>
                <a:gdLst>
                  <a:gd name="connsiteX0" fmla="*/ 3697427 w 3697427"/>
                  <a:gd name="connsiteY0" fmla="*/ 185201 h 4227683"/>
                  <a:gd name="connsiteX1" fmla="*/ 3697427 w 3697427"/>
                  <a:gd name="connsiteY1" fmla="*/ 185202 h 4227683"/>
                  <a:gd name="connsiteX2" fmla="*/ 3697427 w 3697427"/>
                  <a:gd name="connsiteY2" fmla="*/ 185201 h 4227683"/>
                  <a:gd name="connsiteX3" fmla="*/ 2775999 w 3697427"/>
                  <a:gd name="connsiteY3" fmla="*/ 0 h 4227683"/>
                  <a:gd name="connsiteX4" fmla="*/ 3477473 w 3697427"/>
                  <a:gd name="connsiteY4" fmla="*/ 0 h 4227683"/>
                  <a:gd name="connsiteX5" fmla="*/ 3692959 w 3697427"/>
                  <a:gd name="connsiteY5" fmla="*/ 147877 h 4227683"/>
                  <a:gd name="connsiteX6" fmla="*/ 3697427 w 3697427"/>
                  <a:gd name="connsiteY6" fmla="*/ 185201 h 4227683"/>
                  <a:gd name="connsiteX7" fmla="*/ 3692959 w 3697427"/>
                  <a:gd name="connsiteY7" fmla="*/ 222525 h 4227683"/>
                  <a:gd name="connsiteX8" fmla="*/ 3690519 w 3697427"/>
                  <a:gd name="connsiteY8" fmla="*/ 229143 h 4227683"/>
                  <a:gd name="connsiteX9" fmla="*/ 3690861 w 3697427"/>
                  <a:gd name="connsiteY9" fmla="*/ 229650 h 4227683"/>
                  <a:gd name="connsiteX10" fmla="*/ 3697375 w 3697427"/>
                  <a:gd name="connsiteY10" fmla="*/ 261914 h 4227683"/>
                  <a:gd name="connsiteX11" fmla="*/ 3697375 w 3697427"/>
                  <a:gd name="connsiteY11" fmla="*/ 4134736 h 4227683"/>
                  <a:gd name="connsiteX12" fmla="*/ 3614486 w 3697427"/>
                  <a:gd name="connsiteY12" fmla="*/ 4217625 h 4227683"/>
                  <a:gd name="connsiteX13" fmla="*/ 3531032 w 3697427"/>
                  <a:gd name="connsiteY13" fmla="*/ 4217625 h 4227683"/>
                  <a:gd name="connsiteX14" fmla="*/ 3527555 w 3697427"/>
                  <a:gd name="connsiteY14" fmla="*/ 4219969 h 4227683"/>
                  <a:gd name="connsiteX15" fmla="*/ 3489345 w 3697427"/>
                  <a:gd name="connsiteY15" fmla="*/ 4227683 h 4227683"/>
                  <a:gd name="connsiteX16" fmla="*/ 158198 w 3697427"/>
                  <a:gd name="connsiteY16" fmla="*/ 4227683 h 4227683"/>
                  <a:gd name="connsiteX17" fmla="*/ 67747 w 3697427"/>
                  <a:gd name="connsiteY17" fmla="*/ 4167728 h 4227683"/>
                  <a:gd name="connsiteX18" fmla="*/ 63485 w 3697427"/>
                  <a:gd name="connsiteY18" fmla="*/ 4146617 h 4227683"/>
                  <a:gd name="connsiteX19" fmla="*/ 49627 w 3697427"/>
                  <a:gd name="connsiteY19" fmla="*/ 4143819 h 4227683"/>
                  <a:gd name="connsiteX20" fmla="*/ 0 w 3697427"/>
                  <a:gd name="connsiteY20" fmla="*/ 4068949 h 4227683"/>
                  <a:gd name="connsiteX21" fmla="*/ 0 w 3697427"/>
                  <a:gd name="connsiteY21" fmla="*/ 192859 h 4227683"/>
                  <a:gd name="connsiteX22" fmla="*/ 6385 w 3697427"/>
                  <a:gd name="connsiteY22" fmla="*/ 161231 h 4227683"/>
                  <a:gd name="connsiteX23" fmla="*/ 18535 w 3697427"/>
                  <a:gd name="connsiteY23" fmla="*/ 143212 h 4227683"/>
                  <a:gd name="connsiteX24" fmla="*/ 26619 w 3697427"/>
                  <a:gd name="connsiteY24" fmla="*/ 121193 h 4227683"/>
                  <a:gd name="connsiteX25" fmla="*/ 226457 w 3697427"/>
                  <a:gd name="connsiteY25" fmla="*/ 9200 h 4227683"/>
                  <a:gd name="connsiteX26" fmla="*/ 918130 w 3697427"/>
                  <a:gd name="connsiteY26" fmla="*/ 9200 h 4227683"/>
                  <a:gd name="connsiteX27" fmla="*/ 918129 w 3697427"/>
                  <a:gd name="connsiteY27" fmla="*/ 375936 h 4227683"/>
                  <a:gd name="connsiteX28" fmla="*/ 312521 w 3697427"/>
                  <a:gd name="connsiteY28" fmla="*/ 375936 h 4227683"/>
                  <a:gd name="connsiteX29" fmla="*/ 312521 w 3697427"/>
                  <a:gd name="connsiteY29" fmla="*/ 3850124 h 4227683"/>
                  <a:gd name="connsiteX30" fmla="*/ 3378573 w 3697427"/>
                  <a:gd name="connsiteY30" fmla="*/ 3850124 h 4227683"/>
                  <a:gd name="connsiteX31" fmla="*/ 3378573 w 3697427"/>
                  <a:gd name="connsiteY31" fmla="*/ 370402 h 4227683"/>
                  <a:gd name="connsiteX32" fmla="*/ 2776000 w 3697427"/>
                  <a:gd name="connsiteY32" fmla="*/ 370403 h 4227683"/>
                  <a:gd name="connsiteX33" fmla="*/ 2775999 w 3697427"/>
                  <a:gd name="connsiteY33" fmla="*/ 0 h 4227683"/>
                  <a:gd name="connsiteX0" fmla="*/ 3697427 w 3697427"/>
                  <a:gd name="connsiteY0" fmla="*/ 185201 h 4227683"/>
                  <a:gd name="connsiteX1" fmla="*/ 3697427 w 3697427"/>
                  <a:gd name="connsiteY1" fmla="*/ 185202 h 4227683"/>
                  <a:gd name="connsiteX2" fmla="*/ 3697427 w 3697427"/>
                  <a:gd name="connsiteY2" fmla="*/ 185201 h 4227683"/>
                  <a:gd name="connsiteX3" fmla="*/ 2775999 w 3697427"/>
                  <a:gd name="connsiteY3" fmla="*/ 0 h 4227683"/>
                  <a:gd name="connsiteX4" fmla="*/ 3477473 w 3697427"/>
                  <a:gd name="connsiteY4" fmla="*/ 0 h 4227683"/>
                  <a:gd name="connsiteX5" fmla="*/ 3692959 w 3697427"/>
                  <a:gd name="connsiteY5" fmla="*/ 147877 h 4227683"/>
                  <a:gd name="connsiteX6" fmla="*/ 3697427 w 3697427"/>
                  <a:gd name="connsiteY6" fmla="*/ 185201 h 4227683"/>
                  <a:gd name="connsiteX7" fmla="*/ 3692959 w 3697427"/>
                  <a:gd name="connsiteY7" fmla="*/ 222525 h 4227683"/>
                  <a:gd name="connsiteX8" fmla="*/ 3690519 w 3697427"/>
                  <a:gd name="connsiteY8" fmla="*/ 229143 h 4227683"/>
                  <a:gd name="connsiteX9" fmla="*/ 3690861 w 3697427"/>
                  <a:gd name="connsiteY9" fmla="*/ 229650 h 4227683"/>
                  <a:gd name="connsiteX10" fmla="*/ 3697375 w 3697427"/>
                  <a:gd name="connsiteY10" fmla="*/ 261914 h 4227683"/>
                  <a:gd name="connsiteX11" fmla="*/ 3697375 w 3697427"/>
                  <a:gd name="connsiteY11" fmla="*/ 4134736 h 4227683"/>
                  <a:gd name="connsiteX12" fmla="*/ 3614486 w 3697427"/>
                  <a:gd name="connsiteY12" fmla="*/ 4217625 h 4227683"/>
                  <a:gd name="connsiteX13" fmla="*/ 3531032 w 3697427"/>
                  <a:gd name="connsiteY13" fmla="*/ 4217625 h 4227683"/>
                  <a:gd name="connsiteX14" fmla="*/ 3527555 w 3697427"/>
                  <a:gd name="connsiteY14" fmla="*/ 4219969 h 4227683"/>
                  <a:gd name="connsiteX15" fmla="*/ 3489345 w 3697427"/>
                  <a:gd name="connsiteY15" fmla="*/ 4227683 h 4227683"/>
                  <a:gd name="connsiteX16" fmla="*/ 158198 w 3697427"/>
                  <a:gd name="connsiteY16" fmla="*/ 4227683 h 4227683"/>
                  <a:gd name="connsiteX17" fmla="*/ 67747 w 3697427"/>
                  <a:gd name="connsiteY17" fmla="*/ 4167728 h 4227683"/>
                  <a:gd name="connsiteX18" fmla="*/ 63485 w 3697427"/>
                  <a:gd name="connsiteY18" fmla="*/ 4146617 h 4227683"/>
                  <a:gd name="connsiteX19" fmla="*/ 0 w 3697427"/>
                  <a:gd name="connsiteY19" fmla="*/ 4068949 h 4227683"/>
                  <a:gd name="connsiteX20" fmla="*/ 0 w 3697427"/>
                  <a:gd name="connsiteY20" fmla="*/ 192859 h 4227683"/>
                  <a:gd name="connsiteX21" fmla="*/ 6385 w 3697427"/>
                  <a:gd name="connsiteY21" fmla="*/ 161231 h 4227683"/>
                  <a:gd name="connsiteX22" fmla="*/ 18535 w 3697427"/>
                  <a:gd name="connsiteY22" fmla="*/ 143212 h 4227683"/>
                  <a:gd name="connsiteX23" fmla="*/ 26619 w 3697427"/>
                  <a:gd name="connsiteY23" fmla="*/ 121193 h 4227683"/>
                  <a:gd name="connsiteX24" fmla="*/ 226457 w 3697427"/>
                  <a:gd name="connsiteY24" fmla="*/ 9200 h 4227683"/>
                  <a:gd name="connsiteX25" fmla="*/ 918130 w 3697427"/>
                  <a:gd name="connsiteY25" fmla="*/ 9200 h 4227683"/>
                  <a:gd name="connsiteX26" fmla="*/ 918129 w 3697427"/>
                  <a:gd name="connsiteY26" fmla="*/ 375936 h 4227683"/>
                  <a:gd name="connsiteX27" fmla="*/ 312521 w 3697427"/>
                  <a:gd name="connsiteY27" fmla="*/ 375936 h 4227683"/>
                  <a:gd name="connsiteX28" fmla="*/ 312521 w 3697427"/>
                  <a:gd name="connsiteY28" fmla="*/ 3850124 h 4227683"/>
                  <a:gd name="connsiteX29" fmla="*/ 3378573 w 3697427"/>
                  <a:gd name="connsiteY29" fmla="*/ 3850124 h 4227683"/>
                  <a:gd name="connsiteX30" fmla="*/ 3378573 w 3697427"/>
                  <a:gd name="connsiteY30" fmla="*/ 370402 h 4227683"/>
                  <a:gd name="connsiteX31" fmla="*/ 2776000 w 3697427"/>
                  <a:gd name="connsiteY31" fmla="*/ 370403 h 4227683"/>
                  <a:gd name="connsiteX32" fmla="*/ 2775999 w 3697427"/>
                  <a:gd name="connsiteY32" fmla="*/ 0 h 4227683"/>
                  <a:gd name="connsiteX0" fmla="*/ 3697427 w 3697427"/>
                  <a:gd name="connsiteY0" fmla="*/ 185201 h 4227683"/>
                  <a:gd name="connsiteX1" fmla="*/ 3697427 w 3697427"/>
                  <a:gd name="connsiteY1" fmla="*/ 185202 h 4227683"/>
                  <a:gd name="connsiteX2" fmla="*/ 3697427 w 3697427"/>
                  <a:gd name="connsiteY2" fmla="*/ 185201 h 4227683"/>
                  <a:gd name="connsiteX3" fmla="*/ 2775999 w 3697427"/>
                  <a:gd name="connsiteY3" fmla="*/ 0 h 4227683"/>
                  <a:gd name="connsiteX4" fmla="*/ 3477473 w 3697427"/>
                  <a:gd name="connsiteY4" fmla="*/ 0 h 4227683"/>
                  <a:gd name="connsiteX5" fmla="*/ 3692959 w 3697427"/>
                  <a:gd name="connsiteY5" fmla="*/ 147877 h 4227683"/>
                  <a:gd name="connsiteX6" fmla="*/ 3697427 w 3697427"/>
                  <a:gd name="connsiteY6" fmla="*/ 185201 h 4227683"/>
                  <a:gd name="connsiteX7" fmla="*/ 3692959 w 3697427"/>
                  <a:gd name="connsiteY7" fmla="*/ 222525 h 4227683"/>
                  <a:gd name="connsiteX8" fmla="*/ 3690519 w 3697427"/>
                  <a:gd name="connsiteY8" fmla="*/ 229143 h 4227683"/>
                  <a:gd name="connsiteX9" fmla="*/ 3690861 w 3697427"/>
                  <a:gd name="connsiteY9" fmla="*/ 229650 h 4227683"/>
                  <a:gd name="connsiteX10" fmla="*/ 3697375 w 3697427"/>
                  <a:gd name="connsiteY10" fmla="*/ 261914 h 4227683"/>
                  <a:gd name="connsiteX11" fmla="*/ 3697375 w 3697427"/>
                  <a:gd name="connsiteY11" fmla="*/ 4134736 h 4227683"/>
                  <a:gd name="connsiteX12" fmla="*/ 3614486 w 3697427"/>
                  <a:gd name="connsiteY12" fmla="*/ 4217625 h 4227683"/>
                  <a:gd name="connsiteX13" fmla="*/ 3531032 w 3697427"/>
                  <a:gd name="connsiteY13" fmla="*/ 4217625 h 4227683"/>
                  <a:gd name="connsiteX14" fmla="*/ 3527555 w 3697427"/>
                  <a:gd name="connsiteY14" fmla="*/ 4219969 h 4227683"/>
                  <a:gd name="connsiteX15" fmla="*/ 3489345 w 3697427"/>
                  <a:gd name="connsiteY15" fmla="*/ 4227683 h 4227683"/>
                  <a:gd name="connsiteX16" fmla="*/ 158198 w 3697427"/>
                  <a:gd name="connsiteY16" fmla="*/ 4227683 h 4227683"/>
                  <a:gd name="connsiteX17" fmla="*/ 67747 w 3697427"/>
                  <a:gd name="connsiteY17" fmla="*/ 4167728 h 4227683"/>
                  <a:gd name="connsiteX18" fmla="*/ 0 w 3697427"/>
                  <a:gd name="connsiteY18" fmla="*/ 4068949 h 4227683"/>
                  <a:gd name="connsiteX19" fmla="*/ 0 w 3697427"/>
                  <a:gd name="connsiteY19" fmla="*/ 192859 h 4227683"/>
                  <a:gd name="connsiteX20" fmla="*/ 6385 w 3697427"/>
                  <a:gd name="connsiteY20" fmla="*/ 161231 h 4227683"/>
                  <a:gd name="connsiteX21" fmla="*/ 18535 w 3697427"/>
                  <a:gd name="connsiteY21" fmla="*/ 143212 h 4227683"/>
                  <a:gd name="connsiteX22" fmla="*/ 26619 w 3697427"/>
                  <a:gd name="connsiteY22" fmla="*/ 121193 h 4227683"/>
                  <a:gd name="connsiteX23" fmla="*/ 226457 w 3697427"/>
                  <a:gd name="connsiteY23" fmla="*/ 9200 h 4227683"/>
                  <a:gd name="connsiteX24" fmla="*/ 918130 w 3697427"/>
                  <a:gd name="connsiteY24" fmla="*/ 9200 h 4227683"/>
                  <a:gd name="connsiteX25" fmla="*/ 918129 w 3697427"/>
                  <a:gd name="connsiteY25" fmla="*/ 375936 h 4227683"/>
                  <a:gd name="connsiteX26" fmla="*/ 312521 w 3697427"/>
                  <a:gd name="connsiteY26" fmla="*/ 375936 h 4227683"/>
                  <a:gd name="connsiteX27" fmla="*/ 312521 w 3697427"/>
                  <a:gd name="connsiteY27" fmla="*/ 3850124 h 4227683"/>
                  <a:gd name="connsiteX28" fmla="*/ 3378573 w 3697427"/>
                  <a:gd name="connsiteY28" fmla="*/ 3850124 h 4227683"/>
                  <a:gd name="connsiteX29" fmla="*/ 3378573 w 3697427"/>
                  <a:gd name="connsiteY29" fmla="*/ 370402 h 4227683"/>
                  <a:gd name="connsiteX30" fmla="*/ 2776000 w 3697427"/>
                  <a:gd name="connsiteY30" fmla="*/ 370403 h 4227683"/>
                  <a:gd name="connsiteX31" fmla="*/ 2775999 w 3697427"/>
                  <a:gd name="connsiteY31" fmla="*/ 0 h 4227683"/>
                  <a:gd name="connsiteX0" fmla="*/ 3838563 w 3838563"/>
                  <a:gd name="connsiteY0" fmla="*/ 185201 h 4407959"/>
                  <a:gd name="connsiteX1" fmla="*/ 3838563 w 3838563"/>
                  <a:gd name="connsiteY1" fmla="*/ 185202 h 4407959"/>
                  <a:gd name="connsiteX2" fmla="*/ 3838563 w 3838563"/>
                  <a:gd name="connsiteY2" fmla="*/ 185201 h 4407959"/>
                  <a:gd name="connsiteX3" fmla="*/ 2917135 w 3838563"/>
                  <a:gd name="connsiteY3" fmla="*/ 0 h 4407959"/>
                  <a:gd name="connsiteX4" fmla="*/ 3618609 w 3838563"/>
                  <a:gd name="connsiteY4" fmla="*/ 0 h 4407959"/>
                  <a:gd name="connsiteX5" fmla="*/ 3834095 w 3838563"/>
                  <a:gd name="connsiteY5" fmla="*/ 147877 h 4407959"/>
                  <a:gd name="connsiteX6" fmla="*/ 3838563 w 3838563"/>
                  <a:gd name="connsiteY6" fmla="*/ 185201 h 4407959"/>
                  <a:gd name="connsiteX7" fmla="*/ 3834095 w 3838563"/>
                  <a:gd name="connsiteY7" fmla="*/ 222525 h 4407959"/>
                  <a:gd name="connsiteX8" fmla="*/ 3831655 w 3838563"/>
                  <a:gd name="connsiteY8" fmla="*/ 229143 h 4407959"/>
                  <a:gd name="connsiteX9" fmla="*/ 3831997 w 3838563"/>
                  <a:gd name="connsiteY9" fmla="*/ 229650 h 4407959"/>
                  <a:gd name="connsiteX10" fmla="*/ 3838511 w 3838563"/>
                  <a:gd name="connsiteY10" fmla="*/ 261914 h 4407959"/>
                  <a:gd name="connsiteX11" fmla="*/ 3838511 w 3838563"/>
                  <a:gd name="connsiteY11" fmla="*/ 4134736 h 4407959"/>
                  <a:gd name="connsiteX12" fmla="*/ 3755622 w 3838563"/>
                  <a:gd name="connsiteY12" fmla="*/ 4217625 h 4407959"/>
                  <a:gd name="connsiteX13" fmla="*/ 3672168 w 3838563"/>
                  <a:gd name="connsiteY13" fmla="*/ 4217625 h 4407959"/>
                  <a:gd name="connsiteX14" fmla="*/ 3668691 w 3838563"/>
                  <a:gd name="connsiteY14" fmla="*/ 4219969 h 4407959"/>
                  <a:gd name="connsiteX15" fmla="*/ 3630481 w 3838563"/>
                  <a:gd name="connsiteY15" fmla="*/ 4227683 h 4407959"/>
                  <a:gd name="connsiteX16" fmla="*/ 299334 w 3838563"/>
                  <a:gd name="connsiteY16" fmla="*/ 4227683 h 4407959"/>
                  <a:gd name="connsiteX17" fmla="*/ 141136 w 3838563"/>
                  <a:gd name="connsiteY17" fmla="*/ 4068949 h 4407959"/>
                  <a:gd name="connsiteX18" fmla="*/ 141136 w 3838563"/>
                  <a:gd name="connsiteY18" fmla="*/ 192859 h 4407959"/>
                  <a:gd name="connsiteX19" fmla="*/ 147521 w 3838563"/>
                  <a:gd name="connsiteY19" fmla="*/ 161231 h 4407959"/>
                  <a:gd name="connsiteX20" fmla="*/ 159671 w 3838563"/>
                  <a:gd name="connsiteY20" fmla="*/ 143212 h 4407959"/>
                  <a:gd name="connsiteX21" fmla="*/ 167755 w 3838563"/>
                  <a:gd name="connsiteY21" fmla="*/ 121193 h 4407959"/>
                  <a:gd name="connsiteX22" fmla="*/ 367593 w 3838563"/>
                  <a:gd name="connsiteY22" fmla="*/ 9200 h 4407959"/>
                  <a:gd name="connsiteX23" fmla="*/ 1059266 w 3838563"/>
                  <a:gd name="connsiteY23" fmla="*/ 9200 h 4407959"/>
                  <a:gd name="connsiteX24" fmla="*/ 1059265 w 3838563"/>
                  <a:gd name="connsiteY24" fmla="*/ 375936 h 4407959"/>
                  <a:gd name="connsiteX25" fmla="*/ 453657 w 3838563"/>
                  <a:gd name="connsiteY25" fmla="*/ 375936 h 4407959"/>
                  <a:gd name="connsiteX26" fmla="*/ 453657 w 3838563"/>
                  <a:gd name="connsiteY26" fmla="*/ 3850124 h 4407959"/>
                  <a:gd name="connsiteX27" fmla="*/ 3519709 w 3838563"/>
                  <a:gd name="connsiteY27" fmla="*/ 3850124 h 4407959"/>
                  <a:gd name="connsiteX28" fmla="*/ 3519709 w 3838563"/>
                  <a:gd name="connsiteY28" fmla="*/ 370402 h 4407959"/>
                  <a:gd name="connsiteX29" fmla="*/ 2917136 w 3838563"/>
                  <a:gd name="connsiteY29" fmla="*/ 370403 h 4407959"/>
                  <a:gd name="connsiteX30" fmla="*/ 2917135 w 3838563"/>
                  <a:gd name="connsiteY30" fmla="*/ 0 h 4407959"/>
                  <a:gd name="connsiteX0" fmla="*/ 3853930 w 3853930"/>
                  <a:gd name="connsiteY0" fmla="*/ 185201 h 4281041"/>
                  <a:gd name="connsiteX1" fmla="*/ 3853930 w 3853930"/>
                  <a:gd name="connsiteY1" fmla="*/ 185202 h 4281041"/>
                  <a:gd name="connsiteX2" fmla="*/ 3853930 w 3853930"/>
                  <a:gd name="connsiteY2" fmla="*/ 185201 h 4281041"/>
                  <a:gd name="connsiteX3" fmla="*/ 2932502 w 3853930"/>
                  <a:gd name="connsiteY3" fmla="*/ 0 h 4281041"/>
                  <a:gd name="connsiteX4" fmla="*/ 3633976 w 3853930"/>
                  <a:gd name="connsiteY4" fmla="*/ 0 h 4281041"/>
                  <a:gd name="connsiteX5" fmla="*/ 3849462 w 3853930"/>
                  <a:gd name="connsiteY5" fmla="*/ 147877 h 4281041"/>
                  <a:gd name="connsiteX6" fmla="*/ 3853930 w 3853930"/>
                  <a:gd name="connsiteY6" fmla="*/ 185201 h 4281041"/>
                  <a:gd name="connsiteX7" fmla="*/ 3849462 w 3853930"/>
                  <a:gd name="connsiteY7" fmla="*/ 222525 h 4281041"/>
                  <a:gd name="connsiteX8" fmla="*/ 3847022 w 3853930"/>
                  <a:gd name="connsiteY8" fmla="*/ 229143 h 4281041"/>
                  <a:gd name="connsiteX9" fmla="*/ 3847364 w 3853930"/>
                  <a:gd name="connsiteY9" fmla="*/ 229650 h 4281041"/>
                  <a:gd name="connsiteX10" fmla="*/ 3853878 w 3853930"/>
                  <a:gd name="connsiteY10" fmla="*/ 261914 h 4281041"/>
                  <a:gd name="connsiteX11" fmla="*/ 3853878 w 3853930"/>
                  <a:gd name="connsiteY11" fmla="*/ 4134736 h 4281041"/>
                  <a:gd name="connsiteX12" fmla="*/ 3770989 w 3853930"/>
                  <a:gd name="connsiteY12" fmla="*/ 4217625 h 4281041"/>
                  <a:gd name="connsiteX13" fmla="*/ 3687535 w 3853930"/>
                  <a:gd name="connsiteY13" fmla="*/ 4217625 h 4281041"/>
                  <a:gd name="connsiteX14" fmla="*/ 3684058 w 3853930"/>
                  <a:gd name="connsiteY14" fmla="*/ 4219969 h 4281041"/>
                  <a:gd name="connsiteX15" fmla="*/ 3645848 w 3853930"/>
                  <a:gd name="connsiteY15" fmla="*/ 4227683 h 4281041"/>
                  <a:gd name="connsiteX16" fmla="*/ 314701 w 3853930"/>
                  <a:gd name="connsiteY16" fmla="*/ 4227683 h 4281041"/>
                  <a:gd name="connsiteX17" fmla="*/ 156503 w 3853930"/>
                  <a:gd name="connsiteY17" fmla="*/ 4068949 h 4281041"/>
                  <a:gd name="connsiteX18" fmla="*/ 156503 w 3853930"/>
                  <a:gd name="connsiteY18" fmla="*/ 192859 h 4281041"/>
                  <a:gd name="connsiteX19" fmla="*/ 162888 w 3853930"/>
                  <a:gd name="connsiteY19" fmla="*/ 161231 h 4281041"/>
                  <a:gd name="connsiteX20" fmla="*/ 175038 w 3853930"/>
                  <a:gd name="connsiteY20" fmla="*/ 143212 h 4281041"/>
                  <a:gd name="connsiteX21" fmla="*/ 183122 w 3853930"/>
                  <a:gd name="connsiteY21" fmla="*/ 121193 h 4281041"/>
                  <a:gd name="connsiteX22" fmla="*/ 382960 w 3853930"/>
                  <a:gd name="connsiteY22" fmla="*/ 9200 h 4281041"/>
                  <a:gd name="connsiteX23" fmla="*/ 1074633 w 3853930"/>
                  <a:gd name="connsiteY23" fmla="*/ 9200 h 4281041"/>
                  <a:gd name="connsiteX24" fmla="*/ 1074632 w 3853930"/>
                  <a:gd name="connsiteY24" fmla="*/ 375936 h 4281041"/>
                  <a:gd name="connsiteX25" fmla="*/ 469024 w 3853930"/>
                  <a:gd name="connsiteY25" fmla="*/ 375936 h 4281041"/>
                  <a:gd name="connsiteX26" fmla="*/ 469024 w 3853930"/>
                  <a:gd name="connsiteY26" fmla="*/ 3850124 h 4281041"/>
                  <a:gd name="connsiteX27" fmla="*/ 3535076 w 3853930"/>
                  <a:gd name="connsiteY27" fmla="*/ 3850124 h 4281041"/>
                  <a:gd name="connsiteX28" fmla="*/ 3535076 w 3853930"/>
                  <a:gd name="connsiteY28" fmla="*/ 370402 h 4281041"/>
                  <a:gd name="connsiteX29" fmla="*/ 2932503 w 3853930"/>
                  <a:gd name="connsiteY29" fmla="*/ 370403 h 4281041"/>
                  <a:gd name="connsiteX30" fmla="*/ 2932502 w 3853930"/>
                  <a:gd name="connsiteY30" fmla="*/ 0 h 4281041"/>
                  <a:gd name="connsiteX0" fmla="*/ 3989281 w 3989281"/>
                  <a:gd name="connsiteY0" fmla="*/ 185201 h 4291961"/>
                  <a:gd name="connsiteX1" fmla="*/ 3989281 w 3989281"/>
                  <a:gd name="connsiteY1" fmla="*/ 185202 h 4291961"/>
                  <a:gd name="connsiteX2" fmla="*/ 3989281 w 3989281"/>
                  <a:gd name="connsiteY2" fmla="*/ 185201 h 4291961"/>
                  <a:gd name="connsiteX3" fmla="*/ 3067853 w 3989281"/>
                  <a:gd name="connsiteY3" fmla="*/ 0 h 4291961"/>
                  <a:gd name="connsiteX4" fmla="*/ 3769327 w 3989281"/>
                  <a:gd name="connsiteY4" fmla="*/ 0 h 4291961"/>
                  <a:gd name="connsiteX5" fmla="*/ 3984813 w 3989281"/>
                  <a:gd name="connsiteY5" fmla="*/ 147877 h 4291961"/>
                  <a:gd name="connsiteX6" fmla="*/ 3989281 w 3989281"/>
                  <a:gd name="connsiteY6" fmla="*/ 185201 h 4291961"/>
                  <a:gd name="connsiteX7" fmla="*/ 3984813 w 3989281"/>
                  <a:gd name="connsiteY7" fmla="*/ 222525 h 4291961"/>
                  <a:gd name="connsiteX8" fmla="*/ 3982373 w 3989281"/>
                  <a:gd name="connsiteY8" fmla="*/ 229143 h 4291961"/>
                  <a:gd name="connsiteX9" fmla="*/ 3982715 w 3989281"/>
                  <a:gd name="connsiteY9" fmla="*/ 229650 h 4291961"/>
                  <a:gd name="connsiteX10" fmla="*/ 3989229 w 3989281"/>
                  <a:gd name="connsiteY10" fmla="*/ 261914 h 4291961"/>
                  <a:gd name="connsiteX11" fmla="*/ 3989229 w 3989281"/>
                  <a:gd name="connsiteY11" fmla="*/ 4134736 h 4291961"/>
                  <a:gd name="connsiteX12" fmla="*/ 3906340 w 3989281"/>
                  <a:gd name="connsiteY12" fmla="*/ 4217625 h 4291961"/>
                  <a:gd name="connsiteX13" fmla="*/ 3822886 w 3989281"/>
                  <a:gd name="connsiteY13" fmla="*/ 4217625 h 4291961"/>
                  <a:gd name="connsiteX14" fmla="*/ 3819409 w 3989281"/>
                  <a:gd name="connsiteY14" fmla="*/ 4219969 h 4291961"/>
                  <a:gd name="connsiteX15" fmla="*/ 3781199 w 3989281"/>
                  <a:gd name="connsiteY15" fmla="*/ 4227683 h 4291961"/>
                  <a:gd name="connsiteX16" fmla="*/ 450052 w 3989281"/>
                  <a:gd name="connsiteY16" fmla="*/ 4227683 h 4291961"/>
                  <a:gd name="connsiteX17" fmla="*/ 291854 w 3989281"/>
                  <a:gd name="connsiteY17" fmla="*/ 4068949 h 4291961"/>
                  <a:gd name="connsiteX18" fmla="*/ 291854 w 3989281"/>
                  <a:gd name="connsiteY18" fmla="*/ 192859 h 4291961"/>
                  <a:gd name="connsiteX19" fmla="*/ 298239 w 3989281"/>
                  <a:gd name="connsiteY19" fmla="*/ 161231 h 4291961"/>
                  <a:gd name="connsiteX20" fmla="*/ 310389 w 3989281"/>
                  <a:gd name="connsiteY20" fmla="*/ 143212 h 4291961"/>
                  <a:gd name="connsiteX21" fmla="*/ 318473 w 3989281"/>
                  <a:gd name="connsiteY21" fmla="*/ 121193 h 4291961"/>
                  <a:gd name="connsiteX22" fmla="*/ 518311 w 3989281"/>
                  <a:gd name="connsiteY22" fmla="*/ 9200 h 4291961"/>
                  <a:gd name="connsiteX23" fmla="*/ 1209984 w 3989281"/>
                  <a:gd name="connsiteY23" fmla="*/ 9200 h 4291961"/>
                  <a:gd name="connsiteX24" fmla="*/ 1209983 w 3989281"/>
                  <a:gd name="connsiteY24" fmla="*/ 375936 h 4291961"/>
                  <a:gd name="connsiteX25" fmla="*/ 604375 w 3989281"/>
                  <a:gd name="connsiteY25" fmla="*/ 375936 h 4291961"/>
                  <a:gd name="connsiteX26" fmla="*/ 604375 w 3989281"/>
                  <a:gd name="connsiteY26" fmla="*/ 3850124 h 4291961"/>
                  <a:gd name="connsiteX27" fmla="*/ 3670427 w 3989281"/>
                  <a:gd name="connsiteY27" fmla="*/ 3850124 h 4291961"/>
                  <a:gd name="connsiteX28" fmla="*/ 3670427 w 3989281"/>
                  <a:gd name="connsiteY28" fmla="*/ 370402 h 4291961"/>
                  <a:gd name="connsiteX29" fmla="*/ 3067854 w 3989281"/>
                  <a:gd name="connsiteY29" fmla="*/ 370403 h 4291961"/>
                  <a:gd name="connsiteX30" fmla="*/ 3067853 w 3989281"/>
                  <a:gd name="connsiteY30" fmla="*/ 0 h 4291961"/>
                  <a:gd name="connsiteX0" fmla="*/ 3720039 w 3720039"/>
                  <a:gd name="connsiteY0" fmla="*/ 185201 h 4300519"/>
                  <a:gd name="connsiteX1" fmla="*/ 3720039 w 3720039"/>
                  <a:gd name="connsiteY1" fmla="*/ 185202 h 4300519"/>
                  <a:gd name="connsiteX2" fmla="*/ 3720039 w 3720039"/>
                  <a:gd name="connsiteY2" fmla="*/ 185201 h 4300519"/>
                  <a:gd name="connsiteX3" fmla="*/ 2798611 w 3720039"/>
                  <a:gd name="connsiteY3" fmla="*/ 0 h 4300519"/>
                  <a:gd name="connsiteX4" fmla="*/ 3500085 w 3720039"/>
                  <a:gd name="connsiteY4" fmla="*/ 0 h 4300519"/>
                  <a:gd name="connsiteX5" fmla="*/ 3715571 w 3720039"/>
                  <a:gd name="connsiteY5" fmla="*/ 147877 h 4300519"/>
                  <a:gd name="connsiteX6" fmla="*/ 3720039 w 3720039"/>
                  <a:gd name="connsiteY6" fmla="*/ 185201 h 4300519"/>
                  <a:gd name="connsiteX7" fmla="*/ 3715571 w 3720039"/>
                  <a:gd name="connsiteY7" fmla="*/ 222525 h 4300519"/>
                  <a:gd name="connsiteX8" fmla="*/ 3713131 w 3720039"/>
                  <a:gd name="connsiteY8" fmla="*/ 229143 h 4300519"/>
                  <a:gd name="connsiteX9" fmla="*/ 3713473 w 3720039"/>
                  <a:gd name="connsiteY9" fmla="*/ 229650 h 4300519"/>
                  <a:gd name="connsiteX10" fmla="*/ 3719987 w 3720039"/>
                  <a:gd name="connsiteY10" fmla="*/ 261914 h 4300519"/>
                  <a:gd name="connsiteX11" fmla="*/ 3719987 w 3720039"/>
                  <a:gd name="connsiteY11" fmla="*/ 4134736 h 4300519"/>
                  <a:gd name="connsiteX12" fmla="*/ 3637098 w 3720039"/>
                  <a:gd name="connsiteY12" fmla="*/ 4217625 h 4300519"/>
                  <a:gd name="connsiteX13" fmla="*/ 3553644 w 3720039"/>
                  <a:gd name="connsiteY13" fmla="*/ 4217625 h 4300519"/>
                  <a:gd name="connsiteX14" fmla="*/ 3550167 w 3720039"/>
                  <a:gd name="connsiteY14" fmla="*/ 4219969 h 4300519"/>
                  <a:gd name="connsiteX15" fmla="*/ 3511957 w 3720039"/>
                  <a:gd name="connsiteY15" fmla="*/ 4227683 h 4300519"/>
                  <a:gd name="connsiteX16" fmla="*/ 180810 w 3720039"/>
                  <a:gd name="connsiteY16" fmla="*/ 4227683 h 4300519"/>
                  <a:gd name="connsiteX17" fmla="*/ 22612 w 3720039"/>
                  <a:gd name="connsiteY17" fmla="*/ 4068949 h 4300519"/>
                  <a:gd name="connsiteX18" fmla="*/ 22612 w 3720039"/>
                  <a:gd name="connsiteY18" fmla="*/ 192859 h 4300519"/>
                  <a:gd name="connsiteX19" fmla="*/ 28997 w 3720039"/>
                  <a:gd name="connsiteY19" fmla="*/ 161231 h 4300519"/>
                  <a:gd name="connsiteX20" fmla="*/ 41147 w 3720039"/>
                  <a:gd name="connsiteY20" fmla="*/ 143212 h 4300519"/>
                  <a:gd name="connsiteX21" fmla="*/ 49231 w 3720039"/>
                  <a:gd name="connsiteY21" fmla="*/ 121193 h 4300519"/>
                  <a:gd name="connsiteX22" fmla="*/ 249069 w 3720039"/>
                  <a:gd name="connsiteY22" fmla="*/ 9200 h 4300519"/>
                  <a:gd name="connsiteX23" fmla="*/ 940742 w 3720039"/>
                  <a:gd name="connsiteY23" fmla="*/ 9200 h 4300519"/>
                  <a:gd name="connsiteX24" fmla="*/ 940741 w 3720039"/>
                  <a:gd name="connsiteY24" fmla="*/ 375936 h 4300519"/>
                  <a:gd name="connsiteX25" fmla="*/ 335133 w 3720039"/>
                  <a:gd name="connsiteY25" fmla="*/ 375936 h 4300519"/>
                  <a:gd name="connsiteX26" fmla="*/ 335133 w 3720039"/>
                  <a:gd name="connsiteY26" fmla="*/ 3850124 h 4300519"/>
                  <a:gd name="connsiteX27" fmla="*/ 3401185 w 3720039"/>
                  <a:gd name="connsiteY27" fmla="*/ 3850124 h 4300519"/>
                  <a:gd name="connsiteX28" fmla="*/ 3401185 w 3720039"/>
                  <a:gd name="connsiteY28" fmla="*/ 370402 h 4300519"/>
                  <a:gd name="connsiteX29" fmla="*/ 2798612 w 3720039"/>
                  <a:gd name="connsiteY29" fmla="*/ 370403 h 4300519"/>
                  <a:gd name="connsiteX30" fmla="*/ 2798611 w 3720039"/>
                  <a:gd name="connsiteY30" fmla="*/ 0 h 4300519"/>
                  <a:gd name="connsiteX0" fmla="*/ 3711257 w 3711257"/>
                  <a:gd name="connsiteY0" fmla="*/ 185201 h 4233117"/>
                  <a:gd name="connsiteX1" fmla="*/ 3711257 w 3711257"/>
                  <a:gd name="connsiteY1" fmla="*/ 185202 h 4233117"/>
                  <a:gd name="connsiteX2" fmla="*/ 3711257 w 3711257"/>
                  <a:gd name="connsiteY2" fmla="*/ 185201 h 4233117"/>
                  <a:gd name="connsiteX3" fmla="*/ 2789829 w 3711257"/>
                  <a:gd name="connsiteY3" fmla="*/ 0 h 4233117"/>
                  <a:gd name="connsiteX4" fmla="*/ 3491303 w 3711257"/>
                  <a:gd name="connsiteY4" fmla="*/ 0 h 4233117"/>
                  <a:gd name="connsiteX5" fmla="*/ 3706789 w 3711257"/>
                  <a:gd name="connsiteY5" fmla="*/ 147877 h 4233117"/>
                  <a:gd name="connsiteX6" fmla="*/ 3711257 w 3711257"/>
                  <a:gd name="connsiteY6" fmla="*/ 185201 h 4233117"/>
                  <a:gd name="connsiteX7" fmla="*/ 3706789 w 3711257"/>
                  <a:gd name="connsiteY7" fmla="*/ 222525 h 4233117"/>
                  <a:gd name="connsiteX8" fmla="*/ 3704349 w 3711257"/>
                  <a:gd name="connsiteY8" fmla="*/ 229143 h 4233117"/>
                  <a:gd name="connsiteX9" fmla="*/ 3704691 w 3711257"/>
                  <a:gd name="connsiteY9" fmla="*/ 229650 h 4233117"/>
                  <a:gd name="connsiteX10" fmla="*/ 3711205 w 3711257"/>
                  <a:gd name="connsiteY10" fmla="*/ 261914 h 4233117"/>
                  <a:gd name="connsiteX11" fmla="*/ 3711205 w 3711257"/>
                  <a:gd name="connsiteY11" fmla="*/ 4134736 h 4233117"/>
                  <a:gd name="connsiteX12" fmla="*/ 3628316 w 3711257"/>
                  <a:gd name="connsiteY12" fmla="*/ 4217625 h 4233117"/>
                  <a:gd name="connsiteX13" fmla="*/ 3544862 w 3711257"/>
                  <a:gd name="connsiteY13" fmla="*/ 4217625 h 4233117"/>
                  <a:gd name="connsiteX14" fmla="*/ 3541385 w 3711257"/>
                  <a:gd name="connsiteY14" fmla="*/ 4219969 h 4233117"/>
                  <a:gd name="connsiteX15" fmla="*/ 3503175 w 3711257"/>
                  <a:gd name="connsiteY15" fmla="*/ 4227683 h 4233117"/>
                  <a:gd name="connsiteX16" fmla="*/ 172028 w 3711257"/>
                  <a:gd name="connsiteY16" fmla="*/ 4227683 h 4233117"/>
                  <a:gd name="connsiteX17" fmla="*/ 13830 w 3711257"/>
                  <a:gd name="connsiteY17" fmla="*/ 4068949 h 4233117"/>
                  <a:gd name="connsiteX18" fmla="*/ 13830 w 3711257"/>
                  <a:gd name="connsiteY18" fmla="*/ 192859 h 4233117"/>
                  <a:gd name="connsiteX19" fmla="*/ 20215 w 3711257"/>
                  <a:gd name="connsiteY19" fmla="*/ 161231 h 4233117"/>
                  <a:gd name="connsiteX20" fmla="*/ 32365 w 3711257"/>
                  <a:gd name="connsiteY20" fmla="*/ 143212 h 4233117"/>
                  <a:gd name="connsiteX21" fmla="*/ 40449 w 3711257"/>
                  <a:gd name="connsiteY21" fmla="*/ 121193 h 4233117"/>
                  <a:gd name="connsiteX22" fmla="*/ 240287 w 3711257"/>
                  <a:gd name="connsiteY22" fmla="*/ 9200 h 4233117"/>
                  <a:gd name="connsiteX23" fmla="*/ 931960 w 3711257"/>
                  <a:gd name="connsiteY23" fmla="*/ 9200 h 4233117"/>
                  <a:gd name="connsiteX24" fmla="*/ 931959 w 3711257"/>
                  <a:gd name="connsiteY24" fmla="*/ 375936 h 4233117"/>
                  <a:gd name="connsiteX25" fmla="*/ 326351 w 3711257"/>
                  <a:gd name="connsiteY25" fmla="*/ 375936 h 4233117"/>
                  <a:gd name="connsiteX26" fmla="*/ 326351 w 3711257"/>
                  <a:gd name="connsiteY26" fmla="*/ 3850124 h 4233117"/>
                  <a:gd name="connsiteX27" fmla="*/ 3392403 w 3711257"/>
                  <a:gd name="connsiteY27" fmla="*/ 3850124 h 4233117"/>
                  <a:gd name="connsiteX28" fmla="*/ 3392403 w 3711257"/>
                  <a:gd name="connsiteY28" fmla="*/ 370402 h 4233117"/>
                  <a:gd name="connsiteX29" fmla="*/ 2789830 w 3711257"/>
                  <a:gd name="connsiteY29" fmla="*/ 370403 h 4233117"/>
                  <a:gd name="connsiteX30" fmla="*/ 2789829 w 3711257"/>
                  <a:gd name="connsiteY30" fmla="*/ 0 h 4233117"/>
                  <a:gd name="connsiteX0" fmla="*/ 3697855 w 3697855"/>
                  <a:gd name="connsiteY0" fmla="*/ 185201 h 4227683"/>
                  <a:gd name="connsiteX1" fmla="*/ 3697855 w 3697855"/>
                  <a:gd name="connsiteY1" fmla="*/ 185202 h 4227683"/>
                  <a:gd name="connsiteX2" fmla="*/ 3697855 w 3697855"/>
                  <a:gd name="connsiteY2" fmla="*/ 185201 h 4227683"/>
                  <a:gd name="connsiteX3" fmla="*/ 2776427 w 3697855"/>
                  <a:gd name="connsiteY3" fmla="*/ 0 h 4227683"/>
                  <a:gd name="connsiteX4" fmla="*/ 3477901 w 3697855"/>
                  <a:gd name="connsiteY4" fmla="*/ 0 h 4227683"/>
                  <a:gd name="connsiteX5" fmla="*/ 3693387 w 3697855"/>
                  <a:gd name="connsiteY5" fmla="*/ 147877 h 4227683"/>
                  <a:gd name="connsiteX6" fmla="*/ 3697855 w 3697855"/>
                  <a:gd name="connsiteY6" fmla="*/ 185201 h 4227683"/>
                  <a:gd name="connsiteX7" fmla="*/ 3693387 w 3697855"/>
                  <a:gd name="connsiteY7" fmla="*/ 222525 h 4227683"/>
                  <a:gd name="connsiteX8" fmla="*/ 3690947 w 3697855"/>
                  <a:gd name="connsiteY8" fmla="*/ 229143 h 4227683"/>
                  <a:gd name="connsiteX9" fmla="*/ 3691289 w 3697855"/>
                  <a:gd name="connsiteY9" fmla="*/ 229650 h 4227683"/>
                  <a:gd name="connsiteX10" fmla="*/ 3697803 w 3697855"/>
                  <a:gd name="connsiteY10" fmla="*/ 261914 h 4227683"/>
                  <a:gd name="connsiteX11" fmla="*/ 3697803 w 3697855"/>
                  <a:gd name="connsiteY11" fmla="*/ 4134736 h 4227683"/>
                  <a:gd name="connsiteX12" fmla="*/ 3614914 w 3697855"/>
                  <a:gd name="connsiteY12" fmla="*/ 4217625 h 4227683"/>
                  <a:gd name="connsiteX13" fmla="*/ 3531460 w 3697855"/>
                  <a:gd name="connsiteY13" fmla="*/ 4217625 h 4227683"/>
                  <a:gd name="connsiteX14" fmla="*/ 3527983 w 3697855"/>
                  <a:gd name="connsiteY14" fmla="*/ 4219969 h 4227683"/>
                  <a:gd name="connsiteX15" fmla="*/ 3489773 w 3697855"/>
                  <a:gd name="connsiteY15" fmla="*/ 4227683 h 4227683"/>
                  <a:gd name="connsiteX16" fmla="*/ 158626 w 3697855"/>
                  <a:gd name="connsiteY16" fmla="*/ 4227683 h 4227683"/>
                  <a:gd name="connsiteX17" fmla="*/ 428 w 3697855"/>
                  <a:gd name="connsiteY17" fmla="*/ 4068949 h 4227683"/>
                  <a:gd name="connsiteX18" fmla="*/ 428 w 3697855"/>
                  <a:gd name="connsiteY18" fmla="*/ 192859 h 4227683"/>
                  <a:gd name="connsiteX19" fmla="*/ 6813 w 3697855"/>
                  <a:gd name="connsiteY19" fmla="*/ 161231 h 4227683"/>
                  <a:gd name="connsiteX20" fmla="*/ 18963 w 3697855"/>
                  <a:gd name="connsiteY20" fmla="*/ 143212 h 4227683"/>
                  <a:gd name="connsiteX21" fmla="*/ 27047 w 3697855"/>
                  <a:gd name="connsiteY21" fmla="*/ 121193 h 4227683"/>
                  <a:gd name="connsiteX22" fmla="*/ 226885 w 3697855"/>
                  <a:gd name="connsiteY22" fmla="*/ 9200 h 4227683"/>
                  <a:gd name="connsiteX23" fmla="*/ 918558 w 3697855"/>
                  <a:gd name="connsiteY23" fmla="*/ 9200 h 4227683"/>
                  <a:gd name="connsiteX24" fmla="*/ 918557 w 3697855"/>
                  <a:gd name="connsiteY24" fmla="*/ 375936 h 4227683"/>
                  <a:gd name="connsiteX25" fmla="*/ 312949 w 3697855"/>
                  <a:gd name="connsiteY25" fmla="*/ 375936 h 4227683"/>
                  <a:gd name="connsiteX26" fmla="*/ 312949 w 3697855"/>
                  <a:gd name="connsiteY26" fmla="*/ 3850124 h 4227683"/>
                  <a:gd name="connsiteX27" fmla="*/ 3379001 w 3697855"/>
                  <a:gd name="connsiteY27" fmla="*/ 3850124 h 4227683"/>
                  <a:gd name="connsiteX28" fmla="*/ 3379001 w 3697855"/>
                  <a:gd name="connsiteY28" fmla="*/ 370402 h 4227683"/>
                  <a:gd name="connsiteX29" fmla="*/ 2776428 w 3697855"/>
                  <a:gd name="connsiteY29" fmla="*/ 370403 h 4227683"/>
                  <a:gd name="connsiteX30" fmla="*/ 2776427 w 3697855"/>
                  <a:gd name="connsiteY30" fmla="*/ 0 h 4227683"/>
                  <a:gd name="connsiteX0" fmla="*/ 3697427 w 3697427"/>
                  <a:gd name="connsiteY0" fmla="*/ 185201 h 4227683"/>
                  <a:gd name="connsiteX1" fmla="*/ 3697427 w 3697427"/>
                  <a:gd name="connsiteY1" fmla="*/ 185202 h 4227683"/>
                  <a:gd name="connsiteX2" fmla="*/ 3697427 w 3697427"/>
                  <a:gd name="connsiteY2" fmla="*/ 185201 h 4227683"/>
                  <a:gd name="connsiteX3" fmla="*/ 2775999 w 3697427"/>
                  <a:gd name="connsiteY3" fmla="*/ 0 h 4227683"/>
                  <a:gd name="connsiteX4" fmla="*/ 3477473 w 3697427"/>
                  <a:gd name="connsiteY4" fmla="*/ 0 h 4227683"/>
                  <a:gd name="connsiteX5" fmla="*/ 3692959 w 3697427"/>
                  <a:gd name="connsiteY5" fmla="*/ 147877 h 4227683"/>
                  <a:gd name="connsiteX6" fmla="*/ 3697427 w 3697427"/>
                  <a:gd name="connsiteY6" fmla="*/ 185201 h 4227683"/>
                  <a:gd name="connsiteX7" fmla="*/ 3692959 w 3697427"/>
                  <a:gd name="connsiteY7" fmla="*/ 222525 h 4227683"/>
                  <a:gd name="connsiteX8" fmla="*/ 3690519 w 3697427"/>
                  <a:gd name="connsiteY8" fmla="*/ 229143 h 4227683"/>
                  <a:gd name="connsiteX9" fmla="*/ 3690861 w 3697427"/>
                  <a:gd name="connsiteY9" fmla="*/ 229650 h 4227683"/>
                  <a:gd name="connsiteX10" fmla="*/ 3697375 w 3697427"/>
                  <a:gd name="connsiteY10" fmla="*/ 261914 h 4227683"/>
                  <a:gd name="connsiteX11" fmla="*/ 3697375 w 3697427"/>
                  <a:gd name="connsiteY11" fmla="*/ 4134736 h 4227683"/>
                  <a:gd name="connsiteX12" fmla="*/ 3614486 w 3697427"/>
                  <a:gd name="connsiteY12" fmla="*/ 4217625 h 4227683"/>
                  <a:gd name="connsiteX13" fmla="*/ 3531032 w 3697427"/>
                  <a:gd name="connsiteY13" fmla="*/ 4217625 h 4227683"/>
                  <a:gd name="connsiteX14" fmla="*/ 3527555 w 3697427"/>
                  <a:gd name="connsiteY14" fmla="*/ 4219969 h 4227683"/>
                  <a:gd name="connsiteX15" fmla="*/ 3489345 w 3697427"/>
                  <a:gd name="connsiteY15" fmla="*/ 4227683 h 4227683"/>
                  <a:gd name="connsiteX16" fmla="*/ 158198 w 3697427"/>
                  <a:gd name="connsiteY16" fmla="*/ 4227683 h 4227683"/>
                  <a:gd name="connsiteX17" fmla="*/ 0 w 3697427"/>
                  <a:gd name="connsiteY17" fmla="*/ 4068949 h 4227683"/>
                  <a:gd name="connsiteX18" fmla="*/ 0 w 3697427"/>
                  <a:gd name="connsiteY18" fmla="*/ 192859 h 4227683"/>
                  <a:gd name="connsiteX19" fmla="*/ 6385 w 3697427"/>
                  <a:gd name="connsiteY19" fmla="*/ 161231 h 4227683"/>
                  <a:gd name="connsiteX20" fmla="*/ 18535 w 3697427"/>
                  <a:gd name="connsiteY20" fmla="*/ 143212 h 4227683"/>
                  <a:gd name="connsiteX21" fmla="*/ 26619 w 3697427"/>
                  <a:gd name="connsiteY21" fmla="*/ 121193 h 4227683"/>
                  <a:gd name="connsiteX22" fmla="*/ 226457 w 3697427"/>
                  <a:gd name="connsiteY22" fmla="*/ 9200 h 4227683"/>
                  <a:gd name="connsiteX23" fmla="*/ 918130 w 3697427"/>
                  <a:gd name="connsiteY23" fmla="*/ 9200 h 4227683"/>
                  <a:gd name="connsiteX24" fmla="*/ 918129 w 3697427"/>
                  <a:gd name="connsiteY24" fmla="*/ 375936 h 4227683"/>
                  <a:gd name="connsiteX25" fmla="*/ 312521 w 3697427"/>
                  <a:gd name="connsiteY25" fmla="*/ 375936 h 4227683"/>
                  <a:gd name="connsiteX26" fmla="*/ 312521 w 3697427"/>
                  <a:gd name="connsiteY26" fmla="*/ 3850124 h 4227683"/>
                  <a:gd name="connsiteX27" fmla="*/ 3378573 w 3697427"/>
                  <a:gd name="connsiteY27" fmla="*/ 3850124 h 4227683"/>
                  <a:gd name="connsiteX28" fmla="*/ 3378573 w 3697427"/>
                  <a:gd name="connsiteY28" fmla="*/ 370402 h 4227683"/>
                  <a:gd name="connsiteX29" fmla="*/ 2776000 w 3697427"/>
                  <a:gd name="connsiteY29" fmla="*/ 370403 h 4227683"/>
                  <a:gd name="connsiteX30" fmla="*/ 2775999 w 3697427"/>
                  <a:gd name="connsiteY30" fmla="*/ 0 h 4227683"/>
                  <a:gd name="connsiteX0" fmla="*/ 3697427 w 3697427"/>
                  <a:gd name="connsiteY0" fmla="*/ 185201 h 4227683"/>
                  <a:gd name="connsiteX1" fmla="*/ 3697427 w 3697427"/>
                  <a:gd name="connsiteY1" fmla="*/ 185202 h 4227683"/>
                  <a:gd name="connsiteX2" fmla="*/ 3697427 w 3697427"/>
                  <a:gd name="connsiteY2" fmla="*/ 185201 h 4227683"/>
                  <a:gd name="connsiteX3" fmla="*/ 2775999 w 3697427"/>
                  <a:gd name="connsiteY3" fmla="*/ 0 h 4227683"/>
                  <a:gd name="connsiteX4" fmla="*/ 3477473 w 3697427"/>
                  <a:gd name="connsiteY4" fmla="*/ 0 h 4227683"/>
                  <a:gd name="connsiteX5" fmla="*/ 3692959 w 3697427"/>
                  <a:gd name="connsiteY5" fmla="*/ 147877 h 4227683"/>
                  <a:gd name="connsiteX6" fmla="*/ 3697427 w 3697427"/>
                  <a:gd name="connsiteY6" fmla="*/ 185201 h 4227683"/>
                  <a:gd name="connsiteX7" fmla="*/ 3692959 w 3697427"/>
                  <a:gd name="connsiteY7" fmla="*/ 222525 h 4227683"/>
                  <a:gd name="connsiteX8" fmla="*/ 3690519 w 3697427"/>
                  <a:gd name="connsiteY8" fmla="*/ 229143 h 4227683"/>
                  <a:gd name="connsiteX9" fmla="*/ 3690861 w 3697427"/>
                  <a:gd name="connsiteY9" fmla="*/ 229650 h 4227683"/>
                  <a:gd name="connsiteX10" fmla="*/ 3697375 w 3697427"/>
                  <a:gd name="connsiteY10" fmla="*/ 261914 h 4227683"/>
                  <a:gd name="connsiteX11" fmla="*/ 3697375 w 3697427"/>
                  <a:gd name="connsiteY11" fmla="*/ 4134736 h 4227683"/>
                  <a:gd name="connsiteX12" fmla="*/ 3614486 w 3697427"/>
                  <a:gd name="connsiteY12" fmla="*/ 4217625 h 4227683"/>
                  <a:gd name="connsiteX13" fmla="*/ 3531032 w 3697427"/>
                  <a:gd name="connsiteY13" fmla="*/ 4217625 h 4227683"/>
                  <a:gd name="connsiteX14" fmla="*/ 3527555 w 3697427"/>
                  <a:gd name="connsiteY14" fmla="*/ 4219969 h 4227683"/>
                  <a:gd name="connsiteX15" fmla="*/ 3489345 w 3697427"/>
                  <a:gd name="connsiteY15" fmla="*/ 4227683 h 4227683"/>
                  <a:gd name="connsiteX16" fmla="*/ 158198 w 3697427"/>
                  <a:gd name="connsiteY16" fmla="*/ 4227683 h 4227683"/>
                  <a:gd name="connsiteX17" fmla="*/ 0 w 3697427"/>
                  <a:gd name="connsiteY17" fmla="*/ 4068949 h 4227683"/>
                  <a:gd name="connsiteX18" fmla="*/ 0 w 3697427"/>
                  <a:gd name="connsiteY18" fmla="*/ 192859 h 4227683"/>
                  <a:gd name="connsiteX19" fmla="*/ 6385 w 3697427"/>
                  <a:gd name="connsiteY19" fmla="*/ 161231 h 4227683"/>
                  <a:gd name="connsiteX20" fmla="*/ 18535 w 3697427"/>
                  <a:gd name="connsiteY20" fmla="*/ 143212 h 4227683"/>
                  <a:gd name="connsiteX21" fmla="*/ 26619 w 3697427"/>
                  <a:gd name="connsiteY21" fmla="*/ 121193 h 4227683"/>
                  <a:gd name="connsiteX22" fmla="*/ 226457 w 3697427"/>
                  <a:gd name="connsiteY22" fmla="*/ 9200 h 4227683"/>
                  <a:gd name="connsiteX23" fmla="*/ 918130 w 3697427"/>
                  <a:gd name="connsiteY23" fmla="*/ 9200 h 4227683"/>
                  <a:gd name="connsiteX24" fmla="*/ 918129 w 3697427"/>
                  <a:gd name="connsiteY24" fmla="*/ 375936 h 4227683"/>
                  <a:gd name="connsiteX25" fmla="*/ 312521 w 3697427"/>
                  <a:gd name="connsiteY25" fmla="*/ 375936 h 4227683"/>
                  <a:gd name="connsiteX26" fmla="*/ 312521 w 3697427"/>
                  <a:gd name="connsiteY26" fmla="*/ 3850124 h 4227683"/>
                  <a:gd name="connsiteX27" fmla="*/ 3378573 w 3697427"/>
                  <a:gd name="connsiteY27" fmla="*/ 3850124 h 4227683"/>
                  <a:gd name="connsiteX28" fmla="*/ 3378573 w 3697427"/>
                  <a:gd name="connsiteY28" fmla="*/ 370402 h 4227683"/>
                  <a:gd name="connsiteX29" fmla="*/ 2776000 w 3697427"/>
                  <a:gd name="connsiteY29" fmla="*/ 370403 h 4227683"/>
                  <a:gd name="connsiteX30" fmla="*/ 2775999 w 3697427"/>
                  <a:gd name="connsiteY30" fmla="*/ 0 h 4227683"/>
                  <a:gd name="connsiteX0" fmla="*/ 3697427 w 3697427"/>
                  <a:gd name="connsiteY0" fmla="*/ 185201 h 4227683"/>
                  <a:gd name="connsiteX1" fmla="*/ 3697427 w 3697427"/>
                  <a:gd name="connsiteY1" fmla="*/ 185202 h 4227683"/>
                  <a:gd name="connsiteX2" fmla="*/ 3697427 w 3697427"/>
                  <a:gd name="connsiteY2" fmla="*/ 185201 h 4227683"/>
                  <a:gd name="connsiteX3" fmla="*/ 2775999 w 3697427"/>
                  <a:gd name="connsiteY3" fmla="*/ 0 h 4227683"/>
                  <a:gd name="connsiteX4" fmla="*/ 3477473 w 3697427"/>
                  <a:gd name="connsiteY4" fmla="*/ 0 h 4227683"/>
                  <a:gd name="connsiteX5" fmla="*/ 3692959 w 3697427"/>
                  <a:gd name="connsiteY5" fmla="*/ 147877 h 4227683"/>
                  <a:gd name="connsiteX6" fmla="*/ 3697427 w 3697427"/>
                  <a:gd name="connsiteY6" fmla="*/ 185201 h 4227683"/>
                  <a:gd name="connsiteX7" fmla="*/ 3692959 w 3697427"/>
                  <a:gd name="connsiteY7" fmla="*/ 222525 h 4227683"/>
                  <a:gd name="connsiteX8" fmla="*/ 3690519 w 3697427"/>
                  <a:gd name="connsiteY8" fmla="*/ 229143 h 4227683"/>
                  <a:gd name="connsiteX9" fmla="*/ 3690861 w 3697427"/>
                  <a:gd name="connsiteY9" fmla="*/ 229650 h 4227683"/>
                  <a:gd name="connsiteX10" fmla="*/ 3697375 w 3697427"/>
                  <a:gd name="connsiteY10" fmla="*/ 261914 h 4227683"/>
                  <a:gd name="connsiteX11" fmla="*/ 3697375 w 3697427"/>
                  <a:gd name="connsiteY11" fmla="*/ 4134736 h 4227683"/>
                  <a:gd name="connsiteX12" fmla="*/ 3614486 w 3697427"/>
                  <a:gd name="connsiteY12" fmla="*/ 4217625 h 4227683"/>
                  <a:gd name="connsiteX13" fmla="*/ 3531032 w 3697427"/>
                  <a:gd name="connsiteY13" fmla="*/ 4217625 h 4227683"/>
                  <a:gd name="connsiteX14" fmla="*/ 3489345 w 3697427"/>
                  <a:gd name="connsiteY14" fmla="*/ 4227683 h 4227683"/>
                  <a:gd name="connsiteX15" fmla="*/ 158198 w 3697427"/>
                  <a:gd name="connsiteY15" fmla="*/ 4227683 h 4227683"/>
                  <a:gd name="connsiteX16" fmla="*/ 0 w 3697427"/>
                  <a:gd name="connsiteY16" fmla="*/ 4068949 h 4227683"/>
                  <a:gd name="connsiteX17" fmla="*/ 0 w 3697427"/>
                  <a:gd name="connsiteY17" fmla="*/ 192859 h 4227683"/>
                  <a:gd name="connsiteX18" fmla="*/ 6385 w 3697427"/>
                  <a:gd name="connsiteY18" fmla="*/ 161231 h 4227683"/>
                  <a:gd name="connsiteX19" fmla="*/ 18535 w 3697427"/>
                  <a:gd name="connsiteY19" fmla="*/ 143212 h 4227683"/>
                  <a:gd name="connsiteX20" fmla="*/ 26619 w 3697427"/>
                  <a:gd name="connsiteY20" fmla="*/ 121193 h 4227683"/>
                  <a:gd name="connsiteX21" fmla="*/ 226457 w 3697427"/>
                  <a:gd name="connsiteY21" fmla="*/ 9200 h 4227683"/>
                  <a:gd name="connsiteX22" fmla="*/ 918130 w 3697427"/>
                  <a:gd name="connsiteY22" fmla="*/ 9200 h 4227683"/>
                  <a:gd name="connsiteX23" fmla="*/ 918129 w 3697427"/>
                  <a:gd name="connsiteY23" fmla="*/ 375936 h 4227683"/>
                  <a:gd name="connsiteX24" fmla="*/ 312521 w 3697427"/>
                  <a:gd name="connsiteY24" fmla="*/ 375936 h 4227683"/>
                  <a:gd name="connsiteX25" fmla="*/ 312521 w 3697427"/>
                  <a:gd name="connsiteY25" fmla="*/ 3850124 h 4227683"/>
                  <a:gd name="connsiteX26" fmla="*/ 3378573 w 3697427"/>
                  <a:gd name="connsiteY26" fmla="*/ 3850124 h 4227683"/>
                  <a:gd name="connsiteX27" fmla="*/ 3378573 w 3697427"/>
                  <a:gd name="connsiteY27" fmla="*/ 370402 h 4227683"/>
                  <a:gd name="connsiteX28" fmla="*/ 2776000 w 3697427"/>
                  <a:gd name="connsiteY28" fmla="*/ 370403 h 4227683"/>
                  <a:gd name="connsiteX29" fmla="*/ 2775999 w 3697427"/>
                  <a:gd name="connsiteY29" fmla="*/ 0 h 4227683"/>
                  <a:gd name="connsiteX0" fmla="*/ 3697427 w 3697427"/>
                  <a:gd name="connsiteY0" fmla="*/ 185201 h 4447021"/>
                  <a:gd name="connsiteX1" fmla="*/ 3697427 w 3697427"/>
                  <a:gd name="connsiteY1" fmla="*/ 185202 h 4447021"/>
                  <a:gd name="connsiteX2" fmla="*/ 3697427 w 3697427"/>
                  <a:gd name="connsiteY2" fmla="*/ 185201 h 4447021"/>
                  <a:gd name="connsiteX3" fmla="*/ 2775999 w 3697427"/>
                  <a:gd name="connsiteY3" fmla="*/ 0 h 4447021"/>
                  <a:gd name="connsiteX4" fmla="*/ 3477473 w 3697427"/>
                  <a:gd name="connsiteY4" fmla="*/ 0 h 4447021"/>
                  <a:gd name="connsiteX5" fmla="*/ 3692959 w 3697427"/>
                  <a:gd name="connsiteY5" fmla="*/ 147877 h 4447021"/>
                  <a:gd name="connsiteX6" fmla="*/ 3697427 w 3697427"/>
                  <a:gd name="connsiteY6" fmla="*/ 185201 h 4447021"/>
                  <a:gd name="connsiteX7" fmla="*/ 3692959 w 3697427"/>
                  <a:gd name="connsiteY7" fmla="*/ 222525 h 4447021"/>
                  <a:gd name="connsiteX8" fmla="*/ 3690519 w 3697427"/>
                  <a:gd name="connsiteY8" fmla="*/ 229143 h 4447021"/>
                  <a:gd name="connsiteX9" fmla="*/ 3690861 w 3697427"/>
                  <a:gd name="connsiteY9" fmla="*/ 229650 h 4447021"/>
                  <a:gd name="connsiteX10" fmla="*/ 3697375 w 3697427"/>
                  <a:gd name="connsiteY10" fmla="*/ 261914 h 4447021"/>
                  <a:gd name="connsiteX11" fmla="*/ 3697375 w 3697427"/>
                  <a:gd name="connsiteY11" fmla="*/ 4134736 h 4447021"/>
                  <a:gd name="connsiteX12" fmla="*/ 3531032 w 3697427"/>
                  <a:gd name="connsiteY12" fmla="*/ 4217625 h 4447021"/>
                  <a:gd name="connsiteX13" fmla="*/ 3489345 w 3697427"/>
                  <a:gd name="connsiteY13" fmla="*/ 4227683 h 4447021"/>
                  <a:gd name="connsiteX14" fmla="*/ 158198 w 3697427"/>
                  <a:gd name="connsiteY14" fmla="*/ 4227683 h 4447021"/>
                  <a:gd name="connsiteX15" fmla="*/ 0 w 3697427"/>
                  <a:gd name="connsiteY15" fmla="*/ 4068949 h 4447021"/>
                  <a:gd name="connsiteX16" fmla="*/ 0 w 3697427"/>
                  <a:gd name="connsiteY16" fmla="*/ 192859 h 4447021"/>
                  <a:gd name="connsiteX17" fmla="*/ 6385 w 3697427"/>
                  <a:gd name="connsiteY17" fmla="*/ 161231 h 4447021"/>
                  <a:gd name="connsiteX18" fmla="*/ 18535 w 3697427"/>
                  <a:gd name="connsiteY18" fmla="*/ 143212 h 4447021"/>
                  <a:gd name="connsiteX19" fmla="*/ 26619 w 3697427"/>
                  <a:gd name="connsiteY19" fmla="*/ 121193 h 4447021"/>
                  <a:gd name="connsiteX20" fmla="*/ 226457 w 3697427"/>
                  <a:gd name="connsiteY20" fmla="*/ 9200 h 4447021"/>
                  <a:gd name="connsiteX21" fmla="*/ 918130 w 3697427"/>
                  <a:gd name="connsiteY21" fmla="*/ 9200 h 4447021"/>
                  <a:gd name="connsiteX22" fmla="*/ 918129 w 3697427"/>
                  <a:gd name="connsiteY22" fmla="*/ 375936 h 4447021"/>
                  <a:gd name="connsiteX23" fmla="*/ 312521 w 3697427"/>
                  <a:gd name="connsiteY23" fmla="*/ 375936 h 4447021"/>
                  <a:gd name="connsiteX24" fmla="*/ 312521 w 3697427"/>
                  <a:gd name="connsiteY24" fmla="*/ 3850124 h 4447021"/>
                  <a:gd name="connsiteX25" fmla="*/ 3378573 w 3697427"/>
                  <a:gd name="connsiteY25" fmla="*/ 3850124 h 4447021"/>
                  <a:gd name="connsiteX26" fmla="*/ 3378573 w 3697427"/>
                  <a:gd name="connsiteY26" fmla="*/ 370402 h 4447021"/>
                  <a:gd name="connsiteX27" fmla="*/ 2776000 w 3697427"/>
                  <a:gd name="connsiteY27" fmla="*/ 370403 h 4447021"/>
                  <a:gd name="connsiteX28" fmla="*/ 2775999 w 3697427"/>
                  <a:gd name="connsiteY28" fmla="*/ 0 h 4447021"/>
                  <a:gd name="connsiteX0" fmla="*/ 3697427 w 3807994"/>
                  <a:gd name="connsiteY0" fmla="*/ 185201 h 4450753"/>
                  <a:gd name="connsiteX1" fmla="*/ 3697427 w 3807994"/>
                  <a:gd name="connsiteY1" fmla="*/ 185202 h 4450753"/>
                  <a:gd name="connsiteX2" fmla="*/ 3697427 w 3807994"/>
                  <a:gd name="connsiteY2" fmla="*/ 185201 h 4450753"/>
                  <a:gd name="connsiteX3" fmla="*/ 2775999 w 3807994"/>
                  <a:gd name="connsiteY3" fmla="*/ 0 h 4450753"/>
                  <a:gd name="connsiteX4" fmla="*/ 3477473 w 3807994"/>
                  <a:gd name="connsiteY4" fmla="*/ 0 h 4450753"/>
                  <a:gd name="connsiteX5" fmla="*/ 3692959 w 3807994"/>
                  <a:gd name="connsiteY5" fmla="*/ 147877 h 4450753"/>
                  <a:gd name="connsiteX6" fmla="*/ 3697427 w 3807994"/>
                  <a:gd name="connsiteY6" fmla="*/ 185201 h 4450753"/>
                  <a:gd name="connsiteX7" fmla="*/ 3692959 w 3807994"/>
                  <a:gd name="connsiteY7" fmla="*/ 222525 h 4450753"/>
                  <a:gd name="connsiteX8" fmla="*/ 3690519 w 3807994"/>
                  <a:gd name="connsiteY8" fmla="*/ 229143 h 4450753"/>
                  <a:gd name="connsiteX9" fmla="*/ 3690861 w 3807994"/>
                  <a:gd name="connsiteY9" fmla="*/ 229650 h 4450753"/>
                  <a:gd name="connsiteX10" fmla="*/ 3697375 w 3807994"/>
                  <a:gd name="connsiteY10" fmla="*/ 261914 h 4450753"/>
                  <a:gd name="connsiteX11" fmla="*/ 3697375 w 3807994"/>
                  <a:gd name="connsiteY11" fmla="*/ 4134736 h 4450753"/>
                  <a:gd name="connsiteX12" fmla="*/ 3489345 w 3807994"/>
                  <a:gd name="connsiteY12" fmla="*/ 4227683 h 4450753"/>
                  <a:gd name="connsiteX13" fmla="*/ 158198 w 3807994"/>
                  <a:gd name="connsiteY13" fmla="*/ 4227683 h 4450753"/>
                  <a:gd name="connsiteX14" fmla="*/ 0 w 3807994"/>
                  <a:gd name="connsiteY14" fmla="*/ 4068949 h 4450753"/>
                  <a:gd name="connsiteX15" fmla="*/ 0 w 3807994"/>
                  <a:gd name="connsiteY15" fmla="*/ 192859 h 4450753"/>
                  <a:gd name="connsiteX16" fmla="*/ 6385 w 3807994"/>
                  <a:gd name="connsiteY16" fmla="*/ 161231 h 4450753"/>
                  <a:gd name="connsiteX17" fmla="*/ 18535 w 3807994"/>
                  <a:gd name="connsiteY17" fmla="*/ 143212 h 4450753"/>
                  <a:gd name="connsiteX18" fmla="*/ 26619 w 3807994"/>
                  <a:gd name="connsiteY18" fmla="*/ 121193 h 4450753"/>
                  <a:gd name="connsiteX19" fmla="*/ 226457 w 3807994"/>
                  <a:gd name="connsiteY19" fmla="*/ 9200 h 4450753"/>
                  <a:gd name="connsiteX20" fmla="*/ 918130 w 3807994"/>
                  <a:gd name="connsiteY20" fmla="*/ 9200 h 4450753"/>
                  <a:gd name="connsiteX21" fmla="*/ 918129 w 3807994"/>
                  <a:gd name="connsiteY21" fmla="*/ 375936 h 4450753"/>
                  <a:gd name="connsiteX22" fmla="*/ 312521 w 3807994"/>
                  <a:gd name="connsiteY22" fmla="*/ 375936 h 4450753"/>
                  <a:gd name="connsiteX23" fmla="*/ 312521 w 3807994"/>
                  <a:gd name="connsiteY23" fmla="*/ 3850124 h 4450753"/>
                  <a:gd name="connsiteX24" fmla="*/ 3378573 w 3807994"/>
                  <a:gd name="connsiteY24" fmla="*/ 3850124 h 4450753"/>
                  <a:gd name="connsiteX25" fmla="*/ 3378573 w 3807994"/>
                  <a:gd name="connsiteY25" fmla="*/ 370402 h 4450753"/>
                  <a:gd name="connsiteX26" fmla="*/ 2776000 w 3807994"/>
                  <a:gd name="connsiteY26" fmla="*/ 370403 h 4450753"/>
                  <a:gd name="connsiteX27" fmla="*/ 2775999 w 3807994"/>
                  <a:gd name="connsiteY27" fmla="*/ 0 h 4450753"/>
                  <a:gd name="connsiteX0" fmla="*/ 3697427 w 3697427"/>
                  <a:gd name="connsiteY0" fmla="*/ 185201 h 4456904"/>
                  <a:gd name="connsiteX1" fmla="*/ 3697427 w 3697427"/>
                  <a:gd name="connsiteY1" fmla="*/ 185202 h 4456904"/>
                  <a:gd name="connsiteX2" fmla="*/ 3697427 w 3697427"/>
                  <a:gd name="connsiteY2" fmla="*/ 185201 h 4456904"/>
                  <a:gd name="connsiteX3" fmla="*/ 2775999 w 3697427"/>
                  <a:gd name="connsiteY3" fmla="*/ 0 h 4456904"/>
                  <a:gd name="connsiteX4" fmla="*/ 3477473 w 3697427"/>
                  <a:gd name="connsiteY4" fmla="*/ 0 h 4456904"/>
                  <a:gd name="connsiteX5" fmla="*/ 3692959 w 3697427"/>
                  <a:gd name="connsiteY5" fmla="*/ 147877 h 4456904"/>
                  <a:gd name="connsiteX6" fmla="*/ 3697427 w 3697427"/>
                  <a:gd name="connsiteY6" fmla="*/ 185201 h 4456904"/>
                  <a:gd name="connsiteX7" fmla="*/ 3692959 w 3697427"/>
                  <a:gd name="connsiteY7" fmla="*/ 222525 h 4456904"/>
                  <a:gd name="connsiteX8" fmla="*/ 3690519 w 3697427"/>
                  <a:gd name="connsiteY8" fmla="*/ 229143 h 4456904"/>
                  <a:gd name="connsiteX9" fmla="*/ 3690861 w 3697427"/>
                  <a:gd name="connsiteY9" fmla="*/ 229650 h 4456904"/>
                  <a:gd name="connsiteX10" fmla="*/ 3697375 w 3697427"/>
                  <a:gd name="connsiteY10" fmla="*/ 261914 h 4456904"/>
                  <a:gd name="connsiteX11" fmla="*/ 3697375 w 3697427"/>
                  <a:gd name="connsiteY11" fmla="*/ 4134736 h 4456904"/>
                  <a:gd name="connsiteX12" fmla="*/ 3489345 w 3697427"/>
                  <a:gd name="connsiteY12" fmla="*/ 4227683 h 4456904"/>
                  <a:gd name="connsiteX13" fmla="*/ 158198 w 3697427"/>
                  <a:gd name="connsiteY13" fmla="*/ 4227683 h 4456904"/>
                  <a:gd name="connsiteX14" fmla="*/ 0 w 3697427"/>
                  <a:gd name="connsiteY14" fmla="*/ 4068949 h 4456904"/>
                  <a:gd name="connsiteX15" fmla="*/ 0 w 3697427"/>
                  <a:gd name="connsiteY15" fmla="*/ 192859 h 4456904"/>
                  <a:gd name="connsiteX16" fmla="*/ 6385 w 3697427"/>
                  <a:gd name="connsiteY16" fmla="*/ 161231 h 4456904"/>
                  <a:gd name="connsiteX17" fmla="*/ 18535 w 3697427"/>
                  <a:gd name="connsiteY17" fmla="*/ 143212 h 4456904"/>
                  <a:gd name="connsiteX18" fmla="*/ 26619 w 3697427"/>
                  <a:gd name="connsiteY18" fmla="*/ 121193 h 4456904"/>
                  <a:gd name="connsiteX19" fmla="*/ 226457 w 3697427"/>
                  <a:gd name="connsiteY19" fmla="*/ 9200 h 4456904"/>
                  <a:gd name="connsiteX20" fmla="*/ 918130 w 3697427"/>
                  <a:gd name="connsiteY20" fmla="*/ 9200 h 4456904"/>
                  <a:gd name="connsiteX21" fmla="*/ 918129 w 3697427"/>
                  <a:gd name="connsiteY21" fmla="*/ 375936 h 4456904"/>
                  <a:gd name="connsiteX22" fmla="*/ 312521 w 3697427"/>
                  <a:gd name="connsiteY22" fmla="*/ 375936 h 4456904"/>
                  <a:gd name="connsiteX23" fmla="*/ 312521 w 3697427"/>
                  <a:gd name="connsiteY23" fmla="*/ 3850124 h 4456904"/>
                  <a:gd name="connsiteX24" fmla="*/ 3378573 w 3697427"/>
                  <a:gd name="connsiteY24" fmla="*/ 3850124 h 4456904"/>
                  <a:gd name="connsiteX25" fmla="*/ 3378573 w 3697427"/>
                  <a:gd name="connsiteY25" fmla="*/ 370402 h 4456904"/>
                  <a:gd name="connsiteX26" fmla="*/ 2776000 w 3697427"/>
                  <a:gd name="connsiteY26" fmla="*/ 370403 h 4456904"/>
                  <a:gd name="connsiteX27" fmla="*/ 2775999 w 3697427"/>
                  <a:gd name="connsiteY27" fmla="*/ 0 h 4456904"/>
                  <a:gd name="connsiteX0" fmla="*/ 3697427 w 3697427"/>
                  <a:gd name="connsiteY0" fmla="*/ 185201 h 4228790"/>
                  <a:gd name="connsiteX1" fmla="*/ 3697427 w 3697427"/>
                  <a:gd name="connsiteY1" fmla="*/ 185202 h 4228790"/>
                  <a:gd name="connsiteX2" fmla="*/ 3697427 w 3697427"/>
                  <a:gd name="connsiteY2" fmla="*/ 185201 h 4228790"/>
                  <a:gd name="connsiteX3" fmla="*/ 2775999 w 3697427"/>
                  <a:gd name="connsiteY3" fmla="*/ 0 h 4228790"/>
                  <a:gd name="connsiteX4" fmla="*/ 3477473 w 3697427"/>
                  <a:gd name="connsiteY4" fmla="*/ 0 h 4228790"/>
                  <a:gd name="connsiteX5" fmla="*/ 3692959 w 3697427"/>
                  <a:gd name="connsiteY5" fmla="*/ 147877 h 4228790"/>
                  <a:gd name="connsiteX6" fmla="*/ 3697427 w 3697427"/>
                  <a:gd name="connsiteY6" fmla="*/ 185201 h 4228790"/>
                  <a:gd name="connsiteX7" fmla="*/ 3692959 w 3697427"/>
                  <a:gd name="connsiteY7" fmla="*/ 222525 h 4228790"/>
                  <a:gd name="connsiteX8" fmla="*/ 3690519 w 3697427"/>
                  <a:gd name="connsiteY8" fmla="*/ 229143 h 4228790"/>
                  <a:gd name="connsiteX9" fmla="*/ 3690861 w 3697427"/>
                  <a:gd name="connsiteY9" fmla="*/ 229650 h 4228790"/>
                  <a:gd name="connsiteX10" fmla="*/ 3697375 w 3697427"/>
                  <a:gd name="connsiteY10" fmla="*/ 261914 h 4228790"/>
                  <a:gd name="connsiteX11" fmla="*/ 3697375 w 3697427"/>
                  <a:gd name="connsiteY11" fmla="*/ 4134736 h 4228790"/>
                  <a:gd name="connsiteX12" fmla="*/ 3489345 w 3697427"/>
                  <a:gd name="connsiteY12" fmla="*/ 4227683 h 4228790"/>
                  <a:gd name="connsiteX13" fmla="*/ 158198 w 3697427"/>
                  <a:gd name="connsiteY13" fmla="*/ 4227683 h 4228790"/>
                  <a:gd name="connsiteX14" fmla="*/ 0 w 3697427"/>
                  <a:gd name="connsiteY14" fmla="*/ 4068949 h 4228790"/>
                  <a:gd name="connsiteX15" fmla="*/ 0 w 3697427"/>
                  <a:gd name="connsiteY15" fmla="*/ 192859 h 4228790"/>
                  <a:gd name="connsiteX16" fmla="*/ 6385 w 3697427"/>
                  <a:gd name="connsiteY16" fmla="*/ 161231 h 4228790"/>
                  <a:gd name="connsiteX17" fmla="*/ 18535 w 3697427"/>
                  <a:gd name="connsiteY17" fmla="*/ 143212 h 4228790"/>
                  <a:gd name="connsiteX18" fmla="*/ 26619 w 3697427"/>
                  <a:gd name="connsiteY18" fmla="*/ 121193 h 4228790"/>
                  <a:gd name="connsiteX19" fmla="*/ 226457 w 3697427"/>
                  <a:gd name="connsiteY19" fmla="*/ 9200 h 4228790"/>
                  <a:gd name="connsiteX20" fmla="*/ 918130 w 3697427"/>
                  <a:gd name="connsiteY20" fmla="*/ 9200 h 4228790"/>
                  <a:gd name="connsiteX21" fmla="*/ 918129 w 3697427"/>
                  <a:gd name="connsiteY21" fmla="*/ 375936 h 4228790"/>
                  <a:gd name="connsiteX22" fmla="*/ 312521 w 3697427"/>
                  <a:gd name="connsiteY22" fmla="*/ 375936 h 4228790"/>
                  <a:gd name="connsiteX23" fmla="*/ 312521 w 3697427"/>
                  <a:gd name="connsiteY23" fmla="*/ 3850124 h 4228790"/>
                  <a:gd name="connsiteX24" fmla="*/ 3378573 w 3697427"/>
                  <a:gd name="connsiteY24" fmla="*/ 3850124 h 4228790"/>
                  <a:gd name="connsiteX25" fmla="*/ 3378573 w 3697427"/>
                  <a:gd name="connsiteY25" fmla="*/ 370402 h 4228790"/>
                  <a:gd name="connsiteX26" fmla="*/ 2776000 w 3697427"/>
                  <a:gd name="connsiteY26" fmla="*/ 370403 h 4228790"/>
                  <a:gd name="connsiteX27" fmla="*/ 2775999 w 3697427"/>
                  <a:gd name="connsiteY27" fmla="*/ 0 h 4228790"/>
                  <a:gd name="connsiteX0" fmla="*/ 3697427 w 3697427"/>
                  <a:gd name="connsiteY0" fmla="*/ 185201 h 4228790"/>
                  <a:gd name="connsiteX1" fmla="*/ 3697427 w 3697427"/>
                  <a:gd name="connsiteY1" fmla="*/ 185202 h 4228790"/>
                  <a:gd name="connsiteX2" fmla="*/ 3697427 w 3697427"/>
                  <a:gd name="connsiteY2" fmla="*/ 185201 h 4228790"/>
                  <a:gd name="connsiteX3" fmla="*/ 2775999 w 3697427"/>
                  <a:gd name="connsiteY3" fmla="*/ 0 h 4228790"/>
                  <a:gd name="connsiteX4" fmla="*/ 3477473 w 3697427"/>
                  <a:gd name="connsiteY4" fmla="*/ 0 h 4228790"/>
                  <a:gd name="connsiteX5" fmla="*/ 3692959 w 3697427"/>
                  <a:gd name="connsiteY5" fmla="*/ 147877 h 4228790"/>
                  <a:gd name="connsiteX6" fmla="*/ 3697427 w 3697427"/>
                  <a:gd name="connsiteY6" fmla="*/ 185201 h 4228790"/>
                  <a:gd name="connsiteX7" fmla="*/ 3692959 w 3697427"/>
                  <a:gd name="connsiteY7" fmla="*/ 222525 h 4228790"/>
                  <a:gd name="connsiteX8" fmla="*/ 3690519 w 3697427"/>
                  <a:gd name="connsiteY8" fmla="*/ 229143 h 4228790"/>
                  <a:gd name="connsiteX9" fmla="*/ 3690861 w 3697427"/>
                  <a:gd name="connsiteY9" fmla="*/ 229650 h 4228790"/>
                  <a:gd name="connsiteX10" fmla="*/ 3697375 w 3697427"/>
                  <a:gd name="connsiteY10" fmla="*/ 261914 h 4228790"/>
                  <a:gd name="connsiteX11" fmla="*/ 3697375 w 3697427"/>
                  <a:gd name="connsiteY11" fmla="*/ 4134736 h 4228790"/>
                  <a:gd name="connsiteX12" fmla="*/ 3489345 w 3697427"/>
                  <a:gd name="connsiteY12" fmla="*/ 4227683 h 4228790"/>
                  <a:gd name="connsiteX13" fmla="*/ 158198 w 3697427"/>
                  <a:gd name="connsiteY13" fmla="*/ 4227683 h 4228790"/>
                  <a:gd name="connsiteX14" fmla="*/ 0 w 3697427"/>
                  <a:gd name="connsiteY14" fmla="*/ 4068949 h 4228790"/>
                  <a:gd name="connsiteX15" fmla="*/ 0 w 3697427"/>
                  <a:gd name="connsiteY15" fmla="*/ 192859 h 4228790"/>
                  <a:gd name="connsiteX16" fmla="*/ 6385 w 3697427"/>
                  <a:gd name="connsiteY16" fmla="*/ 161231 h 4228790"/>
                  <a:gd name="connsiteX17" fmla="*/ 18535 w 3697427"/>
                  <a:gd name="connsiteY17" fmla="*/ 143212 h 4228790"/>
                  <a:gd name="connsiteX18" fmla="*/ 26619 w 3697427"/>
                  <a:gd name="connsiteY18" fmla="*/ 121193 h 4228790"/>
                  <a:gd name="connsiteX19" fmla="*/ 226457 w 3697427"/>
                  <a:gd name="connsiteY19" fmla="*/ 9200 h 4228790"/>
                  <a:gd name="connsiteX20" fmla="*/ 918130 w 3697427"/>
                  <a:gd name="connsiteY20" fmla="*/ 9200 h 4228790"/>
                  <a:gd name="connsiteX21" fmla="*/ 918129 w 3697427"/>
                  <a:gd name="connsiteY21" fmla="*/ 375936 h 4228790"/>
                  <a:gd name="connsiteX22" fmla="*/ 312521 w 3697427"/>
                  <a:gd name="connsiteY22" fmla="*/ 375936 h 4228790"/>
                  <a:gd name="connsiteX23" fmla="*/ 312521 w 3697427"/>
                  <a:gd name="connsiteY23" fmla="*/ 3850124 h 4228790"/>
                  <a:gd name="connsiteX24" fmla="*/ 3378573 w 3697427"/>
                  <a:gd name="connsiteY24" fmla="*/ 3850124 h 4228790"/>
                  <a:gd name="connsiteX25" fmla="*/ 3378573 w 3697427"/>
                  <a:gd name="connsiteY25" fmla="*/ 370402 h 4228790"/>
                  <a:gd name="connsiteX26" fmla="*/ 2776000 w 3697427"/>
                  <a:gd name="connsiteY26" fmla="*/ 370403 h 4228790"/>
                  <a:gd name="connsiteX27" fmla="*/ 2775999 w 3697427"/>
                  <a:gd name="connsiteY27" fmla="*/ 0 h 4228790"/>
                  <a:gd name="connsiteX0" fmla="*/ 3697427 w 3697519"/>
                  <a:gd name="connsiteY0" fmla="*/ 185201 h 4228790"/>
                  <a:gd name="connsiteX1" fmla="*/ 3697427 w 3697519"/>
                  <a:gd name="connsiteY1" fmla="*/ 185202 h 4228790"/>
                  <a:gd name="connsiteX2" fmla="*/ 3697427 w 3697519"/>
                  <a:gd name="connsiteY2" fmla="*/ 185201 h 4228790"/>
                  <a:gd name="connsiteX3" fmla="*/ 2775999 w 3697519"/>
                  <a:gd name="connsiteY3" fmla="*/ 0 h 4228790"/>
                  <a:gd name="connsiteX4" fmla="*/ 3477473 w 3697519"/>
                  <a:gd name="connsiteY4" fmla="*/ 0 h 4228790"/>
                  <a:gd name="connsiteX5" fmla="*/ 3692959 w 3697519"/>
                  <a:gd name="connsiteY5" fmla="*/ 147877 h 4228790"/>
                  <a:gd name="connsiteX6" fmla="*/ 3697427 w 3697519"/>
                  <a:gd name="connsiteY6" fmla="*/ 185201 h 4228790"/>
                  <a:gd name="connsiteX7" fmla="*/ 3692959 w 3697519"/>
                  <a:gd name="connsiteY7" fmla="*/ 222525 h 4228790"/>
                  <a:gd name="connsiteX8" fmla="*/ 3690519 w 3697519"/>
                  <a:gd name="connsiteY8" fmla="*/ 229143 h 4228790"/>
                  <a:gd name="connsiteX9" fmla="*/ 3690861 w 3697519"/>
                  <a:gd name="connsiteY9" fmla="*/ 229650 h 4228790"/>
                  <a:gd name="connsiteX10" fmla="*/ 3697375 w 3697519"/>
                  <a:gd name="connsiteY10" fmla="*/ 261914 h 4228790"/>
                  <a:gd name="connsiteX11" fmla="*/ 3697375 w 3697519"/>
                  <a:gd name="connsiteY11" fmla="*/ 4134736 h 4228790"/>
                  <a:gd name="connsiteX12" fmla="*/ 3489345 w 3697519"/>
                  <a:gd name="connsiteY12" fmla="*/ 4227683 h 4228790"/>
                  <a:gd name="connsiteX13" fmla="*/ 158198 w 3697519"/>
                  <a:gd name="connsiteY13" fmla="*/ 4227683 h 4228790"/>
                  <a:gd name="connsiteX14" fmla="*/ 0 w 3697519"/>
                  <a:gd name="connsiteY14" fmla="*/ 4068949 h 4228790"/>
                  <a:gd name="connsiteX15" fmla="*/ 0 w 3697519"/>
                  <a:gd name="connsiteY15" fmla="*/ 192859 h 4228790"/>
                  <a:gd name="connsiteX16" fmla="*/ 6385 w 3697519"/>
                  <a:gd name="connsiteY16" fmla="*/ 161231 h 4228790"/>
                  <a:gd name="connsiteX17" fmla="*/ 18535 w 3697519"/>
                  <a:gd name="connsiteY17" fmla="*/ 143212 h 4228790"/>
                  <a:gd name="connsiteX18" fmla="*/ 26619 w 3697519"/>
                  <a:gd name="connsiteY18" fmla="*/ 121193 h 4228790"/>
                  <a:gd name="connsiteX19" fmla="*/ 226457 w 3697519"/>
                  <a:gd name="connsiteY19" fmla="*/ 9200 h 4228790"/>
                  <a:gd name="connsiteX20" fmla="*/ 918130 w 3697519"/>
                  <a:gd name="connsiteY20" fmla="*/ 9200 h 4228790"/>
                  <a:gd name="connsiteX21" fmla="*/ 918129 w 3697519"/>
                  <a:gd name="connsiteY21" fmla="*/ 375936 h 4228790"/>
                  <a:gd name="connsiteX22" fmla="*/ 312521 w 3697519"/>
                  <a:gd name="connsiteY22" fmla="*/ 375936 h 4228790"/>
                  <a:gd name="connsiteX23" fmla="*/ 312521 w 3697519"/>
                  <a:gd name="connsiteY23" fmla="*/ 3850124 h 4228790"/>
                  <a:gd name="connsiteX24" fmla="*/ 3378573 w 3697519"/>
                  <a:gd name="connsiteY24" fmla="*/ 3850124 h 4228790"/>
                  <a:gd name="connsiteX25" fmla="*/ 3378573 w 3697519"/>
                  <a:gd name="connsiteY25" fmla="*/ 370402 h 4228790"/>
                  <a:gd name="connsiteX26" fmla="*/ 2776000 w 3697519"/>
                  <a:gd name="connsiteY26" fmla="*/ 370403 h 4228790"/>
                  <a:gd name="connsiteX27" fmla="*/ 2775999 w 3697519"/>
                  <a:gd name="connsiteY27" fmla="*/ 0 h 4228790"/>
                  <a:gd name="connsiteX0" fmla="*/ 3697427 w 3697570"/>
                  <a:gd name="connsiteY0" fmla="*/ 185201 h 4227689"/>
                  <a:gd name="connsiteX1" fmla="*/ 3697427 w 3697570"/>
                  <a:gd name="connsiteY1" fmla="*/ 185202 h 4227689"/>
                  <a:gd name="connsiteX2" fmla="*/ 3697427 w 3697570"/>
                  <a:gd name="connsiteY2" fmla="*/ 185201 h 4227689"/>
                  <a:gd name="connsiteX3" fmla="*/ 2775999 w 3697570"/>
                  <a:gd name="connsiteY3" fmla="*/ 0 h 4227689"/>
                  <a:gd name="connsiteX4" fmla="*/ 3477473 w 3697570"/>
                  <a:gd name="connsiteY4" fmla="*/ 0 h 4227689"/>
                  <a:gd name="connsiteX5" fmla="*/ 3692959 w 3697570"/>
                  <a:gd name="connsiteY5" fmla="*/ 147877 h 4227689"/>
                  <a:gd name="connsiteX6" fmla="*/ 3697427 w 3697570"/>
                  <a:gd name="connsiteY6" fmla="*/ 185201 h 4227689"/>
                  <a:gd name="connsiteX7" fmla="*/ 3692959 w 3697570"/>
                  <a:gd name="connsiteY7" fmla="*/ 222525 h 4227689"/>
                  <a:gd name="connsiteX8" fmla="*/ 3690519 w 3697570"/>
                  <a:gd name="connsiteY8" fmla="*/ 229143 h 4227689"/>
                  <a:gd name="connsiteX9" fmla="*/ 3690861 w 3697570"/>
                  <a:gd name="connsiteY9" fmla="*/ 229650 h 4227689"/>
                  <a:gd name="connsiteX10" fmla="*/ 3697375 w 3697570"/>
                  <a:gd name="connsiteY10" fmla="*/ 261914 h 4227689"/>
                  <a:gd name="connsiteX11" fmla="*/ 3697375 w 3697570"/>
                  <a:gd name="connsiteY11" fmla="*/ 4134736 h 4227689"/>
                  <a:gd name="connsiteX12" fmla="*/ 3489345 w 3697570"/>
                  <a:gd name="connsiteY12" fmla="*/ 4227683 h 4227689"/>
                  <a:gd name="connsiteX13" fmla="*/ 158198 w 3697570"/>
                  <a:gd name="connsiteY13" fmla="*/ 4227683 h 4227689"/>
                  <a:gd name="connsiteX14" fmla="*/ 0 w 3697570"/>
                  <a:gd name="connsiteY14" fmla="*/ 4068949 h 4227689"/>
                  <a:gd name="connsiteX15" fmla="*/ 0 w 3697570"/>
                  <a:gd name="connsiteY15" fmla="*/ 192859 h 4227689"/>
                  <a:gd name="connsiteX16" fmla="*/ 6385 w 3697570"/>
                  <a:gd name="connsiteY16" fmla="*/ 161231 h 4227689"/>
                  <a:gd name="connsiteX17" fmla="*/ 18535 w 3697570"/>
                  <a:gd name="connsiteY17" fmla="*/ 143212 h 4227689"/>
                  <a:gd name="connsiteX18" fmla="*/ 26619 w 3697570"/>
                  <a:gd name="connsiteY18" fmla="*/ 121193 h 4227689"/>
                  <a:gd name="connsiteX19" fmla="*/ 226457 w 3697570"/>
                  <a:gd name="connsiteY19" fmla="*/ 9200 h 4227689"/>
                  <a:gd name="connsiteX20" fmla="*/ 918130 w 3697570"/>
                  <a:gd name="connsiteY20" fmla="*/ 9200 h 4227689"/>
                  <a:gd name="connsiteX21" fmla="*/ 918129 w 3697570"/>
                  <a:gd name="connsiteY21" fmla="*/ 375936 h 4227689"/>
                  <a:gd name="connsiteX22" fmla="*/ 312521 w 3697570"/>
                  <a:gd name="connsiteY22" fmla="*/ 375936 h 4227689"/>
                  <a:gd name="connsiteX23" fmla="*/ 312521 w 3697570"/>
                  <a:gd name="connsiteY23" fmla="*/ 3850124 h 4227689"/>
                  <a:gd name="connsiteX24" fmla="*/ 3378573 w 3697570"/>
                  <a:gd name="connsiteY24" fmla="*/ 3850124 h 4227689"/>
                  <a:gd name="connsiteX25" fmla="*/ 3378573 w 3697570"/>
                  <a:gd name="connsiteY25" fmla="*/ 370402 h 4227689"/>
                  <a:gd name="connsiteX26" fmla="*/ 2776000 w 3697570"/>
                  <a:gd name="connsiteY26" fmla="*/ 370403 h 4227689"/>
                  <a:gd name="connsiteX27" fmla="*/ 2775999 w 3697570"/>
                  <a:gd name="connsiteY27" fmla="*/ 0 h 4227689"/>
                  <a:gd name="connsiteX0" fmla="*/ 3697427 w 3697570"/>
                  <a:gd name="connsiteY0" fmla="*/ 185201 h 4227703"/>
                  <a:gd name="connsiteX1" fmla="*/ 3697427 w 3697570"/>
                  <a:gd name="connsiteY1" fmla="*/ 185202 h 4227703"/>
                  <a:gd name="connsiteX2" fmla="*/ 3697427 w 3697570"/>
                  <a:gd name="connsiteY2" fmla="*/ 185201 h 4227703"/>
                  <a:gd name="connsiteX3" fmla="*/ 2775999 w 3697570"/>
                  <a:gd name="connsiteY3" fmla="*/ 0 h 4227703"/>
                  <a:gd name="connsiteX4" fmla="*/ 3477473 w 3697570"/>
                  <a:gd name="connsiteY4" fmla="*/ 0 h 4227703"/>
                  <a:gd name="connsiteX5" fmla="*/ 3692959 w 3697570"/>
                  <a:gd name="connsiteY5" fmla="*/ 147877 h 4227703"/>
                  <a:gd name="connsiteX6" fmla="*/ 3697427 w 3697570"/>
                  <a:gd name="connsiteY6" fmla="*/ 185201 h 4227703"/>
                  <a:gd name="connsiteX7" fmla="*/ 3692959 w 3697570"/>
                  <a:gd name="connsiteY7" fmla="*/ 222525 h 4227703"/>
                  <a:gd name="connsiteX8" fmla="*/ 3690519 w 3697570"/>
                  <a:gd name="connsiteY8" fmla="*/ 229143 h 4227703"/>
                  <a:gd name="connsiteX9" fmla="*/ 3690861 w 3697570"/>
                  <a:gd name="connsiteY9" fmla="*/ 229650 h 4227703"/>
                  <a:gd name="connsiteX10" fmla="*/ 3697375 w 3697570"/>
                  <a:gd name="connsiteY10" fmla="*/ 261914 h 4227703"/>
                  <a:gd name="connsiteX11" fmla="*/ 3697375 w 3697570"/>
                  <a:gd name="connsiteY11" fmla="*/ 4134736 h 4227703"/>
                  <a:gd name="connsiteX12" fmla="*/ 3489345 w 3697570"/>
                  <a:gd name="connsiteY12" fmla="*/ 4227683 h 4227703"/>
                  <a:gd name="connsiteX13" fmla="*/ 158198 w 3697570"/>
                  <a:gd name="connsiteY13" fmla="*/ 4227683 h 4227703"/>
                  <a:gd name="connsiteX14" fmla="*/ 0 w 3697570"/>
                  <a:gd name="connsiteY14" fmla="*/ 4068949 h 4227703"/>
                  <a:gd name="connsiteX15" fmla="*/ 0 w 3697570"/>
                  <a:gd name="connsiteY15" fmla="*/ 192859 h 4227703"/>
                  <a:gd name="connsiteX16" fmla="*/ 6385 w 3697570"/>
                  <a:gd name="connsiteY16" fmla="*/ 161231 h 4227703"/>
                  <a:gd name="connsiteX17" fmla="*/ 18535 w 3697570"/>
                  <a:gd name="connsiteY17" fmla="*/ 143212 h 4227703"/>
                  <a:gd name="connsiteX18" fmla="*/ 26619 w 3697570"/>
                  <a:gd name="connsiteY18" fmla="*/ 121193 h 4227703"/>
                  <a:gd name="connsiteX19" fmla="*/ 226457 w 3697570"/>
                  <a:gd name="connsiteY19" fmla="*/ 9200 h 4227703"/>
                  <a:gd name="connsiteX20" fmla="*/ 918130 w 3697570"/>
                  <a:gd name="connsiteY20" fmla="*/ 9200 h 4227703"/>
                  <a:gd name="connsiteX21" fmla="*/ 918129 w 3697570"/>
                  <a:gd name="connsiteY21" fmla="*/ 375936 h 4227703"/>
                  <a:gd name="connsiteX22" fmla="*/ 312521 w 3697570"/>
                  <a:gd name="connsiteY22" fmla="*/ 375936 h 4227703"/>
                  <a:gd name="connsiteX23" fmla="*/ 312521 w 3697570"/>
                  <a:gd name="connsiteY23" fmla="*/ 3850124 h 4227703"/>
                  <a:gd name="connsiteX24" fmla="*/ 3378573 w 3697570"/>
                  <a:gd name="connsiteY24" fmla="*/ 3850124 h 4227703"/>
                  <a:gd name="connsiteX25" fmla="*/ 3378573 w 3697570"/>
                  <a:gd name="connsiteY25" fmla="*/ 370402 h 4227703"/>
                  <a:gd name="connsiteX26" fmla="*/ 2776000 w 3697570"/>
                  <a:gd name="connsiteY26" fmla="*/ 370403 h 4227703"/>
                  <a:gd name="connsiteX27" fmla="*/ 2775999 w 3697570"/>
                  <a:gd name="connsiteY27" fmla="*/ 0 h 4227703"/>
                  <a:gd name="connsiteX0" fmla="*/ 3697427 w 3697570"/>
                  <a:gd name="connsiteY0" fmla="*/ 185201 h 4227703"/>
                  <a:gd name="connsiteX1" fmla="*/ 3697427 w 3697570"/>
                  <a:gd name="connsiteY1" fmla="*/ 185202 h 4227703"/>
                  <a:gd name="connsiteX2" fmla="*/ 3697427 w 3697570"/>
                  <a:gd name="connsiteY2" fmla="*/ 185201 h 4227703"/>
                  <a:gd name="connsiteX3" fmla="*/ 2775999 w 3697570"/>
                  <a:gd name="connsiteY3" fmla="*/ 0 h 4227703"/>
                  <a:gd name="connsiteX4" fmla="*/ 3477473 w 3697570"/>
                  <a:gd name="connsiteY4" fmla="*/ 0 h 4227703"/>
                  <a:gd name="connsiteX5" fmla="*/ 3692959 w 3697570"/>
                  <a:gd name="connsiteY5" fmla="*/ 147877 h 4227703"/>
                  <a:gd name="connsiteX6" fmla="*/ 3697427 w 3697570"/>
                  <a:gd name="connsiteY6" fmla="*/ 185201 h 4227703"/>
                  <a:gd name="connsiteX7" fmla="*/ 3692959 w 3697570"/>
                  <a:gd name="connsiteY7" fmla="*/ 222525 h 4227703"/>
                  <a:gd name="connsiteX8" fmla="*/ 3690519 w 3697570"/>
                  <a:gd name="connsiteY8" fmla="*/ 229143 h 4227703"/>
                  <a:gd name="connsiteX9" fmla="*/ 3690861 w 3697570"/>
                  <a:gd name="connsiteY9" fmla="*/ 229650 h 4227703"/>
                  <a:gd name="connsiteX10" fmla="*/ 3697375 w 3697570"/>
                  <a:gd name="connsiteY10" fmla="*/ 261914 h 4227703"/>
                  <a:gd name="connsiteX11" fmla="*/ 3697375 w 3697570"/>
                  <a:gd name="connsiteY11" fmla="*/ 4134736 h 4227703"/>
                  <a:gd name="connsiteX12" fmla="*/ 3489345 w 3697570"/>
                  <a:gd name="connsiteY12" fmla="*/ 4227683 h 4227703"/>
                  <a:gd name="connsiteX13" fmla="*/ 158198 w 3697570"/>
                  <a:gd name="connsiteY13" fmla="*/ 4227683 h 4227703"/>
                  <a:gd name="connsiteX14" fmla="*/ 0 w 3697570"/>
                  <a:gd name="connsiteY14" fmla="*/ 4068949 h 4227703"/>
                  <a:gd name="connsiteX15" fmla="*/ 0 w 3697570"/>
                  <a:gd name="connsiteY15" fmla="*/ 192859 h 4227703"/>
                  <a:gd name="connsiteX16" fmla="*/ 6385 w 3697570"/>
                  <a:gd name="connsiteY16" fmla="*/ 161231 h 4227703"/>
                  <a:gd name="connsiteX17" fmla="*/ 18535 w 3697570"/>
                  <a:gd name="connsiteY17" fmla="*/ 143212 h 4227703"/>
                  <a:gd name="connsiteX18" fmla="*/ 26619 w 3697570"/>
                  <a:gd name="connsiteY18" fmla="*/ 121193 h 4227703"/>
                  <a:gd name="connsiteX19" fmla="*/ 226457 w 3697570"/>
                  <a:gd name="connsiteY19" fmla="*/ 9200 h 4227703"/>
                  <a:gd name="connsiteX20" fmla="*/ 918130 w 3697570"/>
                  <a:gd name="connsiteY20" fmla="*/ 9200 h 4227703"/>
                  <a:gd name="connsiteX21" fmla="*/ 918129 w 3697570"/>
                  <a:gd name="connsiteY21" fmla="*/ 375936 h 4227703"/>
                  <a:gd name="connsiteX22" fmla="*/ 312521 w 3697570"/>
                  <a:gd name="connsiteY22" fmla="*/ 375936 h 4227703"/>
                  <a:gd name="connsiteX23" fmla="*/ 312521 w 3697570"/>
                  <a:gd name="connsiteY23" fmla="*/ 3850124 h 4227703"/>
                  <a:gd name="connsiteX24" fmla="*/ 3378573 w 3697570"/>
                  <a:gd name="connsiteY24" fmla="*/ 3850124 h 4227703"/>
                  <a:gd name="connsiteX25" fmla="*/ 3378573 w 3697570"/>
                  <a:gd name="connsiteY25" fmla="*/ 370402 h 4227703"/>
                  <a:gd name="connsiteX26" fmla="*/ 2776000 w 3697570"/>
                  <a:gd name="connsiteY26" fmla="*/ 370403 h 4227703"/>
                  <a:gd name="connsiteX27" fmla="*/ 2775999 w 3697570"/>
                  <a:gd name="connsiteY27" fmla="*/ 0 h 4227703"/>
                  <a:gd name="connsiteX0" fmla="*/ 3697427 w 3697570"/>
                  <a:gd name="connsiteY0" fmla="*/ 185201 h 4227703"/>
                  <a:gd name="connsiteX1" fmla="*/ 3697427 w 3697570"/>
                  <a:gd name="connsiteY1" fmla="*/ 185202 h 4227703"/>
                  <a:gd name="connsiteX2" fmla="*/ 3697427 w 3697570"/>
                  <a:gd name="connsiteY2" fmla="*/ 185201 h 4227703"/>
                  <a:gd name="connsiteX3" fmla="*/ 2775999 w 3697570"/>
                  <a:gd name="connsiteY3" fmla="*/ 0 h 4227703"/>
                  <a:gd name="connsiteX4" fmla="*/ 3477473 w 3697570"/>
                  <a:gd name="connsiteY4" fmla="*/ 0 h 4227703"/>
                  <a:gd name="connsiteX5" fmla="*/ 3692959 w 3697570"/>
                  <a:gd name="connsiteY5" fmla="*/ 147877 h 4227703"/>
                  <a:gd name="connsiteX6" fmla="*/ 3697427 w 3697570"/>
                  <a:gd name="connsiteY6" fmla="*/ 185201 h 4227703"/>
                  <a:gd name="connsiteX7" fmla="*/ 3692959 w 3697570"/>
                  <a:gd name="connsiteY7" fmla="*/ 222525 h 4227703"/>
                  <a:gd name="connsiteX8" fmla="*/ 3690519 w 3697570"/>
                  <a:gd name="connsiteY8" fmla="*/ 229143 h 4227703"/>
                  <a:gd name="connsiteX9" fmla="*/ 3690861 w 3697570"/>
                  <a:gd name="connsiteY9" fmla="*/ 229650 h 4227703"/>
                  <a:gd name="connsiteX10" fmla="*/ 3697375 w 3697570"/>
                  <a:gd name="connsiteY10" fmla="*/ 261914 h 4227703"/>
                  <a:gd name="connsiteX11" fmla="*/ 3697375 w 3697570"/>
                  <a:gd name="connsiteY11" fmla="*/ 4134736 h 4227703"/>
                  <a:gd name="connsiteX12" fmla="*/ 3489345 w 3697570"/>
                  <a:gd name="connsiteY12" fmla="*/ 4227683 h 4227703"/>
                  <a:gd name="connsiteX13" fmla="*/ 158198 w 3697570"/>
                  <a:gd name="connsiteY13" fmla="*/ 4227683 h 4227703"/>
                  <a:gd name="connsiteX14" fmla="*/ 0 w 3697570"/>
                  <a:gd name="connsiteY14" fmla="*/ 4068949 h 4227703"/>
                  <a:gd name="connsiteX15" fmla="*/ 0 w 3697570"/>
                  <a:gd name="connsiteY15" fmla="*/ 192859 h 4227703"/>
                  <a:gd name="connsiteX16" fmla="*/ 6385 w 3697570"/>
                  <a:gd name="connsiteY16" fmla="*/ 161231 h 4227703"/>
                  <a:gd name="connsiteX17" fmla="*/ 18535 w 3697570"/>
                  <a:gd name="connsiteY17" fmla="*/ 143212 h 4227703"/>
                  <a:gd name="connsiteX18" fmla="*/ 26619 w 3697570"/>
                  <a:gd name="connsiteY18" fmla="*/ 121193 h 4227703"/>
                  <a:gd name="connsiteX19" fmla="*/ 226457 w 3697570"/>
                  <a:gd name="connsiteY19" fmla="*/ 9200 h 4227703"/>
                  <a:gd name="connsiteX20" fmla="*/ 918130 w 3697570"/>
                  <a:gd name="connsiteY20" fmla="*/ 9200 h 4227703"/>
                  <a:gd name="connsiteX21" fmla="*/ 918129 w 3697570"/>
                  <a:gd name="connsiteY21" fmla="*/ 375936 h 4227703"/>
                  <a:gd name="connsiteX22" fmla="*/ 312521 w 3697570"/>
                  <a:gd name="connsiteY22" fmla="*/ 375936 h 4227703"/>
                  <a:gd name="connsiteX23" fmla="*/ 312521 w 3697570"/>
                  <a:gd name="connsiteY23" fmla="*/ 3850124 h 4227703"/>
                  <a:gd name="connsiteX24" fmla="*/ 3378573 w 3697570"/>
                  <a:gd name="connsiteY24" fmla="*/ 3850124 h 4227703"/>
                  <a:gd name="connsiteX25" fmla="*/ 3378573 w 3697570"/>
                  <a:gd name="connsiteY25" fmla="*/ 370402 h 4227703"/>
                  <a:gd name="connsiteX26" fmla="*/ 2776000 w 3697570"/>
                  <a:gd name="connsiteY26" fmla="*/ 370403 h 4227703"/>
                  <a:gd name="connsiteX27" fmla="*/ 2775999 w 3697570"/>
                  <a:gd name="connsiteY27" fmla="*/ 0 h 4227703"/>
                  <a:gd name="connsiteX0" fmla="*/ 3697427 w 3697570"/>
                  <a:gd name="connsiteY0" fmla="*/ 185201 h 4227703"/>
                  <a:gd name="connsiteX1" fmla="*/ 3697427 w 3697570"/>
                  <a:gd name="connsiteY1" fmla="*/ 185202 h 4227703"/>
                  <a:gd name="connsiteX2" fmla="*/ 3697427 w 3697570"/>
                  <a:gd name="connsiteY2" fmla="*/ 185201 h 4227703"/>
                  <a:gd name="connsiteX3" fmla="*/ 2775999 w 3697570"/>
                  <a:gd name="connsiteY3" fmla="*/ 0 h 4227703"/>
                  <a:gd name="connsiteX4" fmla="*/ 3477473 w 3697570"/>
                  <a:gd name="connsiteY4" fmla="*/ 0 h 4227703"/>
                  <a:gd name="connsiteX5" fmla="*/ 3692959 w 3697570"/>
                  <a:gd name="connsiteY5" fmla="*/ 147877 h 4227703"/>
                  <a:gd name="connsiteX6" fmla="*/ 3697427 w 3697570"/>
                  <a:gd name="connsiteY6" fmla="*/ 185201 h 4227703"/>
                  <a:gd name="connsiteX7" fmla="*/ 3692959 w 3697570"/>
                  <a:gd name="connsiteY7" fmla="*/ 222525 h 4227703"/>
                  <a:gd name="connsiteX8" fmla="*/ 3690519 w 3697570"/>
                  <a:gd name="connsiteY8" fmla="*/ 229143 h 4227703"/>
                  <a:gd name="connsiteX9" fmla="*/ 3690861 w 3697570"/>
                  <a:gd name="connsiteY9" fmla="*/ 229650 h 4227703"/>
                  <a:gd name="connsiteX10" fmla="*/ 3697375 w 3697570"/>
                  <a:gd name="connsiteY10" fmla="*/ 261914 h 4227703"/>
                  <a:gd name="connsiteX11" fmla="*/ 3697375 w 3697570"/>
                  <a:gd name="connsiteY11" fmla="*/ 4134736 h 4227703"/>
                  <a:gd name="connsiteX12" fmla="*/ 3489345 w 3697570"/>
                  <a:gd name="connsiteY12" fmla="*/ 4227683 h 4227703"/>
                  <a:gd name="connsiteX13" fmla="*/ 158198 w 3697570"/>
                  <a:gd name="connsiteY13" fmla="*/ 4227683 h 4227703"/>
                  <a:gd name="connsiteX14" fmla="*/ 0 w 3697570"/>
                  <a:gd name="connsiteY14" fmla="*/ 4068949 h 4227703"/>
                  <a:gd name="connsiteX15" fmla="*/ 0 w 3697570"/>
                  <a:gd name="connsiteY15" fmla="*/ 192859 h 4227703"/>
                  <a:gd name="connsiteX16" fmla="*/ 6385 w 3697570"/>
                  <a:gd name="connsiteY16" fmla="*/ 161231 h 4227703"/>
                  <a:gd name="connsiteX17" fmla="*/ 18535 w 3697570"/>
                  <a:gd name="connsiteY17" fmla="*/ 143212 h 4227703"/>
                  <a:gd name="connsiteX18" fmla="*/ 26619 w 3697570"/>
                  <a:gd name="connsiteY18" fmla="*/ 121193 h 4227703"/>
                  <a:gd name="connsiteX19" fmla="*/ 226457 w 3697570"/>
                  <a:gd name="connsiteY19" fmla="*/ 9200 h 4227703"/>
                  <a:gd name="connsiteX20" fmla="*/ 918130 w 3697570"/>
                  <a:gd name="connsiteY20" fmla="*/ 9200 h 4227703"/>
                  <a:gd name="connsiteX21" fmla="*/ 918129 w 3697570"/>
                  <a:gd name="connsiteY21" fmla="*/ 375936 h 4227703"/>
                  <a:gd name="connsiteX22" fmla="*/ 312521 w 3697570"/>
                  <a:gd name="connsiteY22" fmla="*/ 375936 h 4227703"/>
                  <a:gd name="connsiteX23" fmla="*/ 312521 w 3697570"/>
                  <a:gd name="connsiteY23" fmla="*/ 3850124 h 4227703"/>
                  <a:gd name="connsiteX24" fmla="*/ 3378573 w 3697570"/>
                  <a:gd name="connsiteY24" fmla="*/ 3850124 h 4227703"/>
                  <a:gd name="connsiteX25" fmla="*/ 3378573 w 3697570"/>
                  <a:gd name="connsiteY25" fmla="*/ 370402 h 4227703"/>
                  <a:gd name="connsiteX26" fmla="*/ 2776000 w 3697570"/>
                  <a:gd name="connsiteY26" fmla="*/ 370403 h 4227703"/>
                  <a:gd name="connsiteX27" fmla="*/ 2775999 w 3697570"/>
                  <a:gd name="connsiteY27" fmla="*/ 0 h 4227703"/>
                  <a:gd name="connsiteX0" fmla="*/ 3697427 w 3697570"/>
                  <a:gd name="connsiteY0" fmla="*/ 185201 h 4227703"/>
                  <a:gd name="connsiteX1" fmla="*/ 3697427 w 3697570"/>
                  <a:gd name="connsiteY1" fmla="*/ 185202 h 4227703"/>
                  <a:gd name="connsiteX2" fmla="*/ 3697427 w 3697570"/>
                  <a:gd name="connsiteY2" fmla="*/ 185201 h 4227703"/>
                  <a:gd name="connsiteX3" fmla="*/ 2775999 w 3697570"/>
                  <a:gd name="connsiteY3" fmla="*/ 0 h 4227703"/>
                  <a:gd name="connsiteX4" fmla="*/ 3477473 w 3697570"/>
                  <a:gd name="connsiteY4" fmla="*/ 0 h 4227703"/>
                  <a:gd name="connsiteX5" fmla="*/ 3692959 w 3697570"/>
                  <a:gd name="connsiteY5" fmla="*/ 147877 h 4227703"/>
                  <a:gd name="connsiteX6" fmla="*/ 3692959 w 3697570"/>
                  <a:gd name="connsiteY6" fmla="*/ 222525 h 4227703"/>
                  <a:gd name="connsiteX7" fmla="*/ 3690519 w 3697570"/>
                  <a:gd name="connsiteY7" fmla="*/ 229143 h 4227703"/>
                  <a:gd name="connsiteX8" fmla="*/ 3690861 w 3697570"/>
                  <a:gd name="connsiteY8" fmla="*/ 229650 h 4227703"/>
                  <a:gd name="connsiteX9" fmla="*/ 3697375 w 3697570"/>
                  <a:gd name="connsiteY9" fmla="*/ 261914 h 4227703"/>
                  <a:gd name="connsiteX10" fmla="*/ 3697375 w 3697570"/>
                  <a:gd name="connsiteY10" fmla="*/ 4134736 h 4227703"/>
                  <a:gd name="connsiteX11" fmla="*/ 3489345 w 3697570"/>
                  <a:gd name="connsiteY11" fmla="*/ 4227683 h 4227703"/>
                  <a:gd name="connsiteX12" fmla="*/ 158198 w 3697570"/>
                  <a:gd name="connsiteY12" fmla="*/ 4227683 h 4227703"/>
                  <a:gd name="connsiteX13" fmla="*/ 0 w 3697570"/>
                  <a:gd name="connsiteY13" fmla="*/ 4068949 h 4227703"/>
                  <a:gd name="connsiteX14" fmla="*/ 0 w 3697570"/>
                  <a:gd name="connsiteY14" fmla="*/ 192859 h 4227703"/>
                  <a:gd name="connsiteX15" fmla="*/ 6385 w 3697570"/>
                  <a:gd name="connsiteY15" fmla="*/ 161231 h 4227703"/>
                  <a:gd name="connsiteX16" fmla="*/ 18535 w 3697570"/>
                  <a:gd name="connsiteY16" fmla="*/ 143212 h 4227703"/>
                  <a:gd name="connsiteX17" fmla="*/ 26619 w 3697570"/>
                  <a:gd name="connsiteY17" fmla="*/ 121193 h 4227703"/>
                  <a:gd name="connsiteX18" fmla="*/ 226457 w 3697570"/>
                  <a:gd name="connsiteY18" fmla="*/ 9200 h 4227703"/>
                  <a:gd name="connsiteX19" fmla="*/ 918130 w 3697570"/>
                  <a:gd name="connsiteY19" fmla="*/ 9200 h 4227703"/>
                  <a:gd name="connsiteX20" fmla="*/ 918129 w 3697570"/>
                  <a:gd name="connsiteY20" fmla="*/ 375936 h 4227703"/>
                  <a:gd name="connsiteX21" fmla="*/ 312521 w 3697570"/>
                  <a:gd name="connsiteY21" fmla="*/ 375936 h 4227703"/>
                  <a:gd name="connsiteX22" fmla="*/ 312521 w 3697570"/>
                  <a:gd name="connsiteY22" fmla="*/ 3850124 h 4227703"/>
                  <a:gd name="connsiteX23" fmla="*/ 3378573 w 3697570"/>
                  <a:gd name="connsiteY23" fmla="*/ 3850124 h 4227703"/>
                  <a:gd name="connsiteX24" fmla="*/ 3378573 w 3697570"/>
                  <a:gd name="connsiteY24" fmla="*/ 370402 h 4227703"/>
                  <a:gd name="connsiteX25" fmla="*/ 2776000 w 3697570"/>
                  <a:gd name="connsiteY25" fmla="*/ 370403 h 4227703"/>
                  <a:gd name="connsiteX26" fmla="*/ 2775999 w 3697570"/>
                  <a:gd name="connsiteY26" fmla="*/ 0 h 4227703"/>
                  <a:gd name="connsiteX0" fmla="*/ 2775999 w 3697570"/>
                  <a:gd name="connsiteY0" fmla="*/ 0 h 4227703"/>
                  <a:gd name="connsiteX1" fmla="*/ 3477473 w 3697570"/>
                  <a:gd name="connsiteY1" fmla="*/ 0 h 4227703"/>
                  <a:gd name="connsiteX2" fmla="*/ 3692959 w 3697570"/>
                  <a:gd name="connsiteY2" fmla="*/ 147877 h 4227703"/>
                  <a:gd name="connsiteX3" fmla="*/ 3692959 w 3697570"/>
                  <a:gd name="connsiteY3" fmla="*/ 222525 h 4227703"/>
                  <a:gd name="connsiteX4" fmla="*/ 3690519 w 3697570"/>
                  <a:gd name="connsiteY4" fmla="*/ 229143 h 4227703"/>
                  <a:gd name="connsiteX5" fmla="*/ 3690861 w 3697570"/>
                  <a:gd name="connsiteY5" fmla="*/ 229650 h 4227703"/>
                  <a:gd name="connsiteX6" fmla="*/ 3697375 w 3697570"/>
                  <a:gd name="connsiteY6" fmla="*/ 261914 h 4227703"/>
                  <a:gd name="connsiteX7" fmla="*/ 3697375 w 3697570"/>
                  <a:gd name="connsiteY7" fmla="*/ 4134736 h 4227703"/>
                  <a:gd name="connsiteX8" fmla="*/ 3489345 w 3697570"/>
                  <a:gd name="connsiteY8" fmla="*/ 4227683 h 4227703"/>
                  <a:gd name="connsiteX9" fmla="*/ 158198 w 3697570"/>
                  <a:gd name="connsiteY9" fmla="*/ 4227683 h 4227703"/>
                  <a:gd name="connsiteX10" fmla="*/ 0 w 3697570"/>
                  <a:gd name="connsiteY10" fmla="*/ 4068949 h 4227703"/>
                  <a:gd name="connsiteX11" fmla="*/ 0 w 3697570"/>
                  <a:gd name="connsiteY11" fmla="*/ 192859 h 4227703"/>
                  <a:gd name="connsiteX12" fmla="*/ 6385 w 3697570"/>
                  <a:gd name="connsiteY12" fmla="*/ 161231 h 4227703"/>
                  <a:gd name="connsiteX13" fmla="*/ 18535 w 3697570"/>
                  <a:gd name="connsiteY13" fmla="*/ 143212 h 4227703"/>
                  <a:gd name="connsiteX14" fmla="*/ 26619 w 3697570"/>
                  <a:gd name="connsiteY14" fmla="*/ 121193 h 4227703"/>
                  <a:gd name="connsiteX15" fmla="*/ 226457 w 3697570"/>
                  <a:gd name="connsiteY15" fmla="*/ 9200 h 4227703"/>
                  <a:gd name="connsiteX16" fmla="*/ 918130 w 3697570"/>
                  <a:gd name="connsiteY16" fmla="*/ 9200 h 4227703"/>
                  <a:gd name="connsiteX17" fmla="*/ 918129 w 3697570"/>
                  <a:gd name="connsiteY17" fmla="*/ 375936 h 4227703"/>
                  <a:gd name="connsiteX18" fmla="*/ 312521 w 3697570"/>
                  <a:gd name="connsiteY18" fmla="*/ 375936 h 4227703"/>
                  <a:gd name="connsiteX19" fmla="*/ 312521 w 3697570"/>
                  <a:gd name="connsiteY19" fmla="*/ 3850124 h 4227703"/>
                  <a:gd name="connsiteX20" fmla="*/ 3378573 w 3697570"/>
                  <a:gd name="connsiteY20" fmla="*/ 3850124 h 4227703"/>
                  <a:gd name="connsiteX21" fmla="*/ 3378573 w 3697570"/>
                  <a:gd name="connsiteY21" fmla="*/ 370402 h 4227703"/>
                  <a:gd name="connsiteX22" fmla="*/ 2776000 w 3697570"/>
                  <a:gd name="connsiteY22" fmla="*/ 370403 h 4227703"/>
                  <a:gd name="connsiteX23" fmla="*/ 2775999 w 3697570"/>
                  <a:gd name="connsiteY23" fmla="*/ 0 h 4227703"/>
                  <a:gd name="connsiteX0" fmla="*/ 2775999 w 3697570"/>
                  <a:gd name="connsiteY0" fmla="*/ 0 h 4227703"/>
                  <a:gd name="connsiteX1" fmla="*/ 3477473 w 3697570"/>
                  <a:gd name="connsiteY1" fmla="*/ 0 h 4227703"/>
                  <a:gd name="connsiteX2" fmla="*/ 3692959 w 3697570"/>
                  <a:gd name="connsiteY2" fmla="*/ 147877 h 4227703"/>
                  <a:gd name="connsiteX3" fmla="*/ 3692959 w 3697570"/>
                  <a:gd name="connsiteY3" fmla="*/ 222525 h 4227703"/>
                  <a:gd name="connsiteX4" fmla="*/ 3690519 w 3697570"/>
                  <a:gd name="connsiteY4" fmla="*/ 229143 h 4227703"/>
                  <a:gd name="connsiteX5" fmla="*/ 3697375 w 3697570"/>
                  <a:gd name="connsiteY5" fmla="*/ 261914 h 4227703"/>
                  <a:gd name="connsiteX6" fmla="*/ 3697375 w 3697570"/>
                  <a:gd name="connsiteY6" fmla="*/ 4134736 h 4227703"/>
                  <a:gd name="connsiteX7" fmla="*/ 3489345 w 3697570"/>
                  <a:gd name="connsiteY7" fmla="*/ 4227683 h 4227703"/>
                  <a:gd name="connsiteX8" fmla="*/ 158198 w 3697570"/>
                  <a:gd name="connsiteY8" fmla="*/ 4227683 h 4227703"/>
                  <a:gd name="connsiteX9" fmla="*/ 0 w 3697570"/>
                  <a:gd name="connsiteY9" fmla="*/ 4068949 h 4227703"/>
                  <a:gd name="connsiteX10" fmla="*/ 0 w 3697570"/>
                  <a:gd name="connsiteY10" fmla="*/ 192859 h 4227703"/>
                  <a:gd name="connsiteX11" fmla="*/ 6385 w 3697570"/>
                  <a:gd name="connsiteY11" fmla="*/ 161231 h 4227703"/>
                  <a:gd name="connsiteX12" fmla="*/ 18535 w 3697570"/>
                  <a:gd name="connsiteY12" fmla="*/ 143212 h 4227703"/>
                  <a:gd name="connsiteX13" fmla="*/ 26619 w 3697570"/>
                  <a:gd name="connsiteY13" fmla="*/ 121193 h 4227703"/>
                  <a:gd name="connsiteX14" fmla="*/ 226457 w 3697570"/>
                  <a:gd name="connsiteY14" fmla="*/ 9200 h 4227703"/>
                  <a:gd name="connsiteX15" fmla="*/ 918130 w 3697570"/>
                  <a:gd name="connsiteY15" fmla="*/ 9200 h 4227703"/>
                  <a:gd name="connsiteX16" fmla="*/ 918129 w 3697570"/>
                  <a:gd name="connsiteY16" fmla="*/ 375936 h 4227703"/>
                  <a:gd name="connsiteX17" fmla="*/ 312521 w 3697570"/>
                  <a:gd name="connsiteY17" fmla="*/ 375936 h 4227703"/>
                  <a:gd name="connsiteX18" fmla="*/ 312521 w 3697570"/>
                  <a:gd name="connsiteY18" fmla="*/ 3850124 h 4227703"/>
                  <a:gd name="connsiteX19" fmla="*/ 3378573 w 3697570"/>
                  <a:gd name="connsiteY19" fmla="*/ 3850124 h 4227703"/>
                  <a:gd name="connsiteX20" fmla="*/ 3378573 w 3697570"/>
                  <a:gd name="connsiteY20" fmla="*/ 370402 h 4227703"/>
                  <a:gd name="connsiteX21" fmla="*/ 2776000 w 3697570"/>
                  <a:gd name="connsiteY21" fmla="*/ 370403 h 4227703"/>
                  <a:gd name="connsiteX22" fmla="*/ 2775999 w 3697570"/>
                  <a:gd name="connsiteY22" fmla="*/ 0 h 4227703"/>
                  <a:gd name="connsiteX0" fmla="*/ 2775999 w 3697570"/>
                  <a:gd name="connsiteY0" fmla="*/ 0 h 4227703"/>
                  <a:gd name="connsiteX1" fmla="*/ 3477473 w 3697570"/>
                  <a:gd name="connsiteY1" fmla="*/ 0 h 4227703"/>
                  <a:gd name="connsiteX2" fmla="*/ 3692959 w 3697570"/>
                  <a:gd name="connsiteY2" fmla="*/ 147877 h 4227703"/>
                  <a:gd name="connsiteX3" fmla="*/ 3692959 w 3697570"/>
                  <a:gd name="connsiteY3" fmla="*/ 222525 h 4227703"/>
                  <a:gd name="connsiteX4" fmla="*/ 3697375 w 3697570"/>
                  <a:gd name="connsiteY4" fmla="*/ 261914 h 4227703"/>
                  <a:gd name="connsiteX5" fmla="*/ 3697375 w 3697570"/>
                  <a:gd name="connsiteY5" fmla="*/ 4134736 h 4227703"/>
                  <a:gd name="connsiteX6" fmla="*/ 3489345 w 3697570"/>
                  <a:gd name="connsiteY6" fmla="*/ 4227683 h 4227703"/>
                  <a:gd name="connsiteX7" fmla="*/ 158198 w 3697570"/>
                  <a:gd name="connsiteY7" fmla="*/ 4227683 h 4227703"/>
                  <a:gd name="connsiteX8" fmla="*/ 0 w 3697570"/>
                  <a:gd name="connsiteY8" fmla="*/ 4068949 h 4227703"/>
                  <a:gd name="connsiteX9" fmla="*/ 0 w 3697570"/>
                  <a:gd name="connsiteY9" fmla="*/ 192859 h 4227703"/>
                  <a:gd name="connsiteX10" fmla="*/ 6385 w 3697570"/>
                  <a:gd name="connsiteY10" fmla="*/ 161231 h 4227703"/>
                  <a:gd name="connsiteX11" fmla="*/ 18535 w 3697570"/>
                  <a:gd name="connsiteY11" fmla="*/ 143212 h 4227703"/>
                  <a:gd name="connsiteX12" fmla="*/ 26619 w 3697570"/>
                  <a:gd name="connsiteY12" fmla="*/ 121193 h 4227703"/>
                  <a:gd name="connsiteX13" fmla="*/ 226457 w 3697570"/>
                  <a:gd name="connsiteY13" fmla="*/ 9200 h 4227703"/>
                  <a:gd name="connsiteX14" fmla="*/ 918130 w 3697570"/>
                  <a:gd name="connsiteY14" fmla="*/ 9200 h 4227703"/>
                  <a:gd name="connsiteX15" fmla="*/ 918129 w 3697570"/>
                  <a:gd name="connsiteY15" fmla="*/ 375936 h 4227703"/>
                  <a:gd name="connsiteX16" fmla="*/ 312521 w 3697570"/>
                  <a:gd name="connsiteY16" fmla="*/ 375936 h 4227703"/>
                  <a:gd name="connsiteX17" fmla="*/ 312521 w 3697570"/>
                  <a:gd name="connsiteY17" fmla="*/ 3850124 h 4227703"/>
                  <a:gd name="connsiteX18" fmla="*/ 3378573 w 3697570"/>
                  <a:gd name="connsiteY18" fmla="*/ 3850124 h 4227703"/>
                  <a:gd name="connsiteX19" fmla="*/ 3378573 w 3697570"/>
                  <a:gd name="connsiteY19" fmla="*/ 370402 h 4227703"/>
                  <a:gd name="connsiteX20" fmla="*/ 2776000 w 3697570"/>
                  <a:gd name="connsiteY20" fmla="*/ 370403 h 4227703"/>
                  <a:gd name="connsiteX21" fmla="*/ 2775999 w 3697570"/>
                  <a:gd name="connsiteY21" fmla="*/ 0 h 4227703"/>
                  <a:gd name="connsiteX0" fmla="*/ 2775999 w 3697570"/>
                  <a:gd name="connsiteY0" fmla="*/ 0 h 4227703"/>
                  <a:gd name="connsiteX1" fmla="*/ 3477473 w 3697570"/>
                  <a:gd name="connsiteY1" fmla="*/ 0 h 4227703"/>
                  <a:gd name="connsiteX2" fmla="*/ 3692959 w 3697570"/>
                  <a:gd name="connsiteY2" fmla="*/ 147877 h 4227703"/>
                  <a:gd name="connsiteX3" fmla="*/ 3697375 w 3697570"/>
                  <a:gd name="connsiteY3" fmla="*/ 261914 h 4227703"/>
                  <a:gd name="connsiteX4" fmla="*/ 3697375 w 3697570"/>
                  <a:gd name="connsiteY4" fmla="*/ 4134736 h 4227703"/>
                  <a:gd name="connsiteX5" fmla="*/ 3489345 w 3697570"/>
                  <a:gd name="connsiteY5" fmla="*/ 4227683 h 4227703"/>
                  <a:gd name="connsiteX6" fmla="*/ 158198 w 3697570"/>
                  <a:gd name="connsiteY6" fmla="*/ 4227683 h 4227703"/>
                  <a:gd name="connsiteX7" fmla="*/ 0 w 3697570"/>
                  <a:gd name="connsiteY7" fmla="*/ 4068949 h 4227703"/>
                  <a:gd name="connsiteX8" fmla="*/ 0 w 3697570"/>
                  <a:gd name="connsiteY8" fmla="*/ 192859 h 4227703"/>
                  <a:gd name="connsiteX9" fmla="*/ 6385 w 3697570"/>
                  <a:gd name="connsiteY9" fmla="*/ 161231 h 4227703"/>
                  <a:gd name="connsiteX10" fmla="*/ 18535 w 3697570"/>
                  <a:gd name="connsiteY10" fmla="*/ 143212 h 4227703"/>
                  <a:gd name="connsiteX11" fmla="*/ 26619 w 3697570"/>
                  <a:gd name="connsiteY11" fmla="*/ 121193 h 4227703"/>
                  <a:gd name="connsiteX12" fmla="*/ 226457 w 3697570"/>
                  <a:gd name="connsiteY12" fmla="*/ 9200 h 4227703"/>
                  <a:gd name="connsiteX13" fmla="*/ 918130 w 3697570"/>
                  <a:gd name="connsiteY13" fmla="*/ 9200 h 4227703"/>
                  <a:gd name="connsiteX14" fmla="*/ 918129 w 3697570"/>
                  <a:gd name="connsiteY14" fmla="*/ 375936 h 4227703"/>
                  <a:gd name="connsiteX15" fmla="*/ 312521 w 3697570"/>
                  <a:gd name="connsiteY15" fmla="*/ 375936 h 4227703"/>
                  <a:gd name="connsiteX16" fmla="*/ 312521 w 3697570"/>
                  <a:gd name="connsiteY16" fmla="*/ 3850124 h 4227703"/>
                  <a:gd name="connsiteX17" fmla="*/ 3378573 w 3697570"/>
                  <a:gd name="connsiteY17" fmla="*/ 3850124 h 4227703"/>
                  <a:gd name="connsiteX18" fmla="*/ 3378573 w 3697570"/>
                  <a:gd name="connsiteY18" fmla="*/ 370402 h 4227703"/>
                  <a:gd name="connsiteX19" fmla="*/ 2776000 w 3697570"/>
                  <a:gd name="connsiteY19" fmla="*/ 370403 h 4227703"/>
                  <a:gd name="connsiteX20" fmla="*/ 2775999 w 3697570"/>
                  <a:gd name="connsiteY20" fmla="*/ 0 h 4227703"/>
                  <a:gd name="connsiteX0" fmla="*/ 2775999 w 3697570"/>
                  <a:gd name="connsiteY0" fmla="*/ 116747 h 4344450"/>
                  <a:gd name="connsiteX1" fmla="*/ 3477473 w 3697570"/>
                  <a:gd name="connsiteY1" fmla="*/ 116747 h 4344450"/>
                  <a:gd name="connsiteX2" fmla="*/ 3697375 w 3697570"/>
                  <a:gd name="connsiteY2" fmla="*/ 378661 h 4344450"/>
                  <a:gd name="connsiteX3" fmla="*/ 3697375 w 3697570"/>
                  <a:gd name="connsiteY3" fmla="*/ 4251483 h 4344450"/>
                  <a:gd name="connsiteX4" fmla="*/ 3489345 w 3697570"/>
                  <a:gd name="connsiteY4" fmla="*/ 4344430 h 4344450"/>
                  <a:gd name="connsiteX5" fmla="*/ 158198 w 3697570"/>
                  <a:gd name="connsiteY5" fmla="*/ 4344430 h 4344450"/>
                  <a:gd name="connsiteX6" fmla="*/ 0 w 3697570"/>
                  <a:gd name="connsiteY6" fmla="*/ 4185696 h 4344450"/>
                  <a:gd name="connsiteX7" fmla="*/ 0 w 3697570"/>
                  <a:gd name="connsiteY7" fmla="*/ 309606 h 4344450"/>
                  <a:gd name="connsiteX8" fmla="*/ 6385 w 3697570"/>
                  <a:gd name="connsiteY8" fmla="*/ 277978 h 4344450"/>
                  <a:gd name="connsiteX9" fmla="*/ 18535 w 3697570"/>
                  <a:gd name="connsiteY9" fmla="*/ 259959 h 4344450"/>
                  <a:gd name="connsiteX10" fmla="*/ 26619 w 3697570"/>
                  <a:gd name="connsiteY10" fmla="*/ 237940 h 4344450"/>
                  <a:gd name="connsiteX11" fmla="*/ 226457 w 3697570"/>
                  <a:gd name="connsiteY11" fmla="*/ 125947 h 4344450"/>
                  <a:gd name="connsiteX12" fmla="*/ 918130 w 3697570"/>
                  <a:gd name="connsiteY12" fmla="*/ 125947 h 4344450"/>
                  <a:gd name="connsiteX13" fmla="*/ 918129 w 3697570"/>
                  <a:gd name="connsiteY13" fmla="*/ 492683 h 4344450"/>
                  <a:gd name="connsiteX14" fmla="*/ 312521 w 3697570"/>
                  <a:gd name="connsiteY14" fmla="*/ 492683 h 4344450"/>
                  <a:gd name="connsiteX15" fmla="*/ 312521 w 3697570"/>
                  <a:gd name="connsiteY15" fmla="*/ 3966871 h 4344450"/>
                  <a:gd name="connsiteX16" fmla="*/ 3378573 w 3697570"/>
                  <a:gd name="connsiteY16" fmla="*/ 3966871 h 4344450"/>
                  <a:gd name="connsiteX17" fmla="*/ 3378573 w 3697570"/>
                  <a:gd name="connsiteY17" fmla="*/ 487149 h 4344450"/>
                  <a:gd name="connsiteX18" fmla="*/ 2776000 w 3697570"/>
                  <a:gd name="connsiteY18" fmla="*/ 487150 h 4344450"/>
                  <a:gd name="connsiteX19" fmla="*/ 2775999 w 3697570"/>
                  <a:gd name="connsiteY19" fmla="*/ 116747 h 4344450"/>
                  <a:gd name="connsiteX0" fmla="*/ 2775999 w 3697570"/>
                  <a:gd name="connsiteY0" fmla="*/ 5955 h 4233658"/>
                  <a:gd name="connsiteX1" fmla="*/ 3477473 w 3697570"/>
                  <a:gd name="connsiteY1" fmla="*/ 5955 h 4233658"/>
                  <a:gd name="connsiteX2" fmla="*/ 3697375 w 3697570"/>
                  <a:gd name="connsiteY2" fmla="*/ 267869 h 4233658"/>
                  <a:gd name="connsiteX3" fmla="*/ 3697375 w 3697570"/>
                  <a:gd name="connsiteY3" fmla="*/ 4140691 h 4233658"/>
                  <a:gd name="connsiteX4" fmla="*/ 3489345 w 3697570"/>
                  <a:gd name="connsiteY4" fmla="*/ 4233638 h 4233658"/>
                  <a:gd name="connsiteX5" fmla="*/ 158198 w 3697570"/>
                  <a:gd name="connsiteY5" fmla="*/ 4233638 h 4233658"/>
                  <a:gd name="connsiteX6" fmla="*/ 0 w 3697570"/>
                  <a:gd name="connsiteY6" fmla="*/ 4074904 h 4233658"/>
                  <a:gd name="connsiteX7" fmla="*/ 0 w 3697570"/>
                  <a:gd name="connsiteY7" fmla="*/ 198814 h 4233658"/>
                  <a:gd name="connsiteX8" fmla="*/ 6385 w 3697570"/>
                  <a:gd name="connsiteY8" fmla="*/ 167186 h 4233658"/>
                  <a:gd name="connsiteX9" fmla="*/ 18535 w 3697570"/>
                  <a:gd name="connsiteY9" fmla="*/ 149167 h 4233658"/>
                  <a:gd name="connsiteX10" fmla="*/ 26619 w 3697570"/>
                  <a:gd name="connsiteY10" fmla="*/ 127148 h 4233658"/>
                  <a:gd name="connsiteX11" fmla="*/ 226457 w 3697570"/>
                  <a:gd name="connsiteY11" fmla="*/ 15155 h 4233658"/>
                  <a:gd name="connsiteX12" fmla="*/ 918130 w 3697570"/>
                  <a:gd name="connsiteY12" fmla="*/ 15155 h 4233658"/>
                  <a:gd name="connsiteX13" fmla="*/ 918129 w 3697570"/>
                  <a:gd name="connsiteY13" fmla="*/ 381891 h 4233658"/>
                  <a:gd name="connsiteX14" fmla="*/ 312521 w 3697570"/>
                  <a:gd name="connsiteY14" fmla="*/ 381891 h 4233658"/>
                  <a:gd name="connsiteX15" fmla="*/ 312521 w 3697570"/>
                  <a:gd name="connsiteY15" fmla="*/ 3856079 h 4233658"/>
                  <a:gd name="connsiteX16" fmla="*/ 3378573 w 3697570"/>
                  <a:gd name="connsiteY16" fmla="*/ 3856079 h 4233658"/>
                  <a:gd name="connsiteX17" fmla="*/ 3378573 w 3697570"/>
                  <a:gd name="connsiteY17" fmla="*/ 376357 h 4233658"/>
                  <a:gd name="connsiteX18" fmla="*/ 2776000 w 3697570"/>
                  <a:gd name="connsiteY18" fmla="*/ 376358 h 4233658"/>
                  <a:gd name="connsiteX19" fmla="*/ 2775999 w 3697570"/>
                  <a:gd name="connsiteY19" fmla="*/ 5955 h 4233658"/>
                  <a:gd name="connsiteX0" fmla="*/ 2775999 w 3697585"/>
                  <a:gd name="connsiteY0" fmla="*/ 36594 h 4264297"/>
                  <a:gd name="connsiteX1" fmla="*/ 3477473 w 3697585"/>
                  <a:gd name="connsiteY1" fmla="*/ 36594 h 4264297"/>
                  <a:gd name="connsiteX2" fmla="*/ 3697375 w 3697585"/>
                  <a:gd name="connsiteY2" fmla="*/ 298508 h 4264297"/>
                  <a:gd name="connsiteX3" fmla="*/ 3697375 w 3697585"/>
                  <a:gd name="connsiteY3" fmla="*/ 4171330 h 4264297"/>
                  <a:gd name="connsiteX4" fmla="*/ 3489345 w 3697585"/>
                  <a:gd name="connsiteY4" fmla="*/ 4264277 h 4264297"/>
                  <a:gd name="connsiteX5" fmla="*/ 158198 w 3697585"/>
                  <a:gd name="connsiteY5" fmla="*/ 4264277 h 4264297"/>
                  <a:gd name="connsiteX6" fmla="*/ 0 w 3697585"/>
                  <a:gd name="connsiteY6" fmla="*/ 4105543 h 4264297"/>
                  <a:gd name="connsiteX7" fmla="*/ 0 w 3697585"/>
                  <a:gd name="connsiteY7" fmla="*/ 229453 h 4264297"/>
                  <a:gd name="connsiteX8" fmla="*/ 6385 w 3697585"/>
                  <a:gd name="connsiteY8" fmla="*/ 197825 h 4264297"/>
                  <a:gd name="connsiteX9" fmla="*/ 18535 w 3697585"/>
                  <a:gd name="connsiteY9" fmla="*/ 179806 h 4264297"/>
                  <a:gd name="connsiteX10" fmla="*/ 26619 w 3697585"/>
                  <a:gd name="connsiteY10" fmla="*/ 157787 h 4264297"/>
                  <a:gd name="connsiteX11" fmla="*/ 226457 w 3697585"/>
                  <a:gd name="connsiteY11" fmla="*/ 45794 h 4264297"/>
                  <a:gd name="connsiteX12" fmla="*/ 918130 w 3697585"/>
                  <a:gd name="connsiteY12" fmla="*/ 45794 h 4264297"/>
                  <a:gd name="connsiteX13" fmla="*/ 918129 w 3697585"/>
                  <a:gd name="connsiteY13" fmla="*/ 412530 h 4264297"/>
                  <a:gd name="connsiteX14" fmla="*/ 312521 w 3697585"/>
                  <a:gd name="connsiteY14" fmla="*/ 412530 h 4264297"/>
                  <a:gd name="connsiteX15" fmla="*/ 312521 w 3697585"/>
                  <a:gd name="connsiteY15" fmla="*/ 3886718 h 4264297"/>
                  <a:gd name="connsiteX16" fmla="*/ 3378573 w 3697585"/>
                  <a:gd name="connsiteY16" fmla="*/ 3886718 h 4264297"/>
                  <a:gd name="connsiteX17" fmla="*/ 3378573 w 3697585"/>
                  <a:gd name="connsiteY17" fmla="*/ 406996 h 4264297"/>
                  <a:gd name="connsiteX18" fmla="*/ 2776000 w 3697585"/>
                  <a:gd name="connsiteY18" fmla="*/ 406997 h 4264297"/>
                  <a:gd name="connsiteX19" fmla="*/ 2775999 w 3697585"/>
                  <a:gd name="connsiteY19" fmla="*/ 36594 h 4264297"/>
                  <a:gd name="connsiteX0" fmla="*/ 2775999 w 3699026"/>
                  <a:gd name="connsiteY0" fmla="*/ 26872 h 4254575"/>
                  <a:gd name="connsiteX1" fmla="*/ 3477473 w 3699026"/>
                  <a:gd name="connsiteY1" fmla="*/ 26872 h 4254575"/>
                  <a:gd name="connsiteX2" fmla="*/ 3697375 w 3699026"/>
                  <a:gd name="connsiteY2" fmla="*/ 288786 h 4254575"/>
                  <a:gd name="connsiteX3" fmla="*/ 3697375 w 3699026"/>
                  <a:gd name="connsiteY3" fmla="*/ 4161608 h 4254575"/>
                  <a:gd name="connsiteX4" fmla="*/ 3489345 w 3699026"/>
                  <a:gd name="connsiteY4" fmla="*/ 4254555 h 4254575"/>
                  <a:gd name="connsiteX5" fmla="*/ 158198 w 3699026"/>
                  <a:gd name="connsiteY5" fmla="*/ 4254555 h 4254575"/>
                  <a:gd name="connsiteX6" fmla="*/ 0 w 3699026"/>
                  <a:gd name="connsiteY6" fmla="*/ 4095821 h 4254575"/>
                  <a:gd name="connsiteX7" fmla="*/ 0 w 3699026"/>
                  <a:gd name="connsiteY7" fmla="*/ 219731 h 4254575"/>
                  <a:gd name="connsiteX8" fmla="*/ 6385 w 3699026"/>
                  <a:gd name="connsiteY8" fmla="*/ 188103 h 4254575"/>
                  <a:gd name="connsiteX9" fmla="*/ 18535 w 3699026"/>
                  <a:gd name="connsiteY9" fmla="*/ 170084 h 4254575"/>
                  <a:gd name="connsiteX10" fmla="*/ 26619 w 3699026"/>
                  <a:gd name="connsiteY10" fmla="*/ 148065 h 4254575"/>
                  <a:gd name="connsiteX11" fmla="*/ 226457 w 3699026"/>
                  <a:gd name="connsiteY11" fmla="*/ 36072 h 4254575"/>
                  <a:gd name="connsiteX12" fmla="*/ 918130 w 3699026"/>
                  <a:gd name="connsiteY12" fmla="*/ 36072 h 4254575"/>
                  <a:gd name="connsiteX13" fmla="*/ 918129 w 3699026"/>
                  <a:gd name="connsiteY13" fmla="*/ 402808 h 4254575"/>
                  <a:gd name="connsiteX14" fmla="*/ 312521 w 3699026"/>
                  <a:gd name="connsiteY14" fmla="*/ 402808 h 4254575"/>
                  <a:gd name="connsiteX15" fmla="*/ 312521 w 3699026"/>
                  <a:gd name="connsiteY15" fmla="*/ 3876996 h 4254575"/>
                  <a:gd name="connsiteX16" fmla="*/ 3378573 w 3699026"/>
                  <a:gd name="connsiteY16" fmla="*/ 3876996 h 4254575"/>
                  <a:gd name="connsiteX17" fmla="*/ 3378573 w 3699026"/>
                  <a:gd name="connsiteY17" fmla="*/ 397274 h 4254575"/>
                  <a:gd name="connsiteX18" fmla="*/ 2776000 w 3699026"/>
                  <a:gd name="connsiteY18" fmla="*/ 397275 h 4254575"/>
                  <a:gd name="connsiteX19" fmla="*/ 2775999 w 3699026"/>
                  <a:gd name="connsiteY19" fmla="*/ 26872 h 4254575"/>
                  <a:gd name="connsiteX0" fmla="*/ 2775999 w 3702341"/>
                  <a:gd name="connsiteY0" fmla="*/ 4467 h 4232170"/>
                  <a:gd name="connsiteX1" fmla="*/ 3477473 w 3702341"/>
                  <a:gd name="connsiteY1" fmla="*/ 4467 h 4232170"/>
                  <a:gd name="connsiteX2" fmla="*/ 3697375 w 3702341"/>
                  <a:gd name="connsiteY2" fmla="*/ 266381 h 4232170"/>
                  <a:gd name="connsiteX3" fmla="*/ 3697375 w 3702341"/>
                  <a:gd name="connsiteY3" fmla="*/ 4139203 h 4232170"/>
                  <a:gd name="connsiteX4" fmla="*/ 3489345 w 3702341"/>
                  <a:gd name="connsiteY4" fmla="*/ 4232150 h 4232170"/>
                  <a:gd name="connsiteX5" fmla="*/ 158198 w 3702341"/>
                  <a:gd name="connsiteY5" fmla="*/ 4232150 h 4232170"/>
                  <a:gd name="connsiteX6" fmla="*/ 0 w 3702341"/>
                  <a:gd name="connsiteY6" fmla="*/ 4073416 h 4232170"/>
                  <a:gd name="connsiteX7" fmla="*/ 0 w 3702341"/>
                  <a:gd name="connsiteY7" fmla="*/ 197326 h 4232170"/>
                  <a:gd name="connsiteX8" fmla="*/ 6385 w 3702341"/>
                  <a:gd name="connsiteY8" fmla="*/ 165698 h 4232170"/>
                  <a:gd name="connsiteX9" fmla="*/ 18535 w 3702341"/>
                  <a:gd name="connsiteY9" fmla="*/ 147679 h 4232170"/>
                  <a:gd name="connsiteX10" fmla="*/ 26619 w 3702341"/>
                  <a:gd name="connsiteY10" fmla="*/ 125660 h 4232170"/>
                  <a:gd name="connsiteX11" fmla="*/ 226457 w 3702341"/>
                  <a:gd name="connsiteY11" fmla="*/ 13667 h 4232170"/>
                  <a:gd name="connsiteX12" fmla="*/ 918130 w 3702341"/>
                  <a:gd name="connsiteY12" fmla="*/ 13667 h 4232170"/>
                  <a:gd name="connsiteX13" fmla="*/ 918129 w 3702341"/>
                  <a:gd name="connsiteY13" fmla="*/ 380403 h 4232170"/>
                  <a:gd name="connsiteX14" fmla="*/ 312521 w 3702341"/>
                  <a:gd name="connsiteY14" fmla="*/ 380403 h 4232170"/>
                  <a:gd name="connsiteX15" fmla="*/ 312521 w 3702341"/>
                  <a:gd name="connsiteY15" fmla="*/ 3854591 h 4232170"/>
                  <a:gd name="connsiteX16" fmla="*/ 3378573 w 3702341"/>
                  <a:gd name="connsiteY16" fmla="*/ 3854591 h 4232170"/>
                  <a:gd name="connsiteX17" fmla="*/ 3378573 w 3702341"/>
                  <a:gd name="connsiteY17" fmla="*/ 374869 h 4232170"/>
                  <a:gd name="connsiteX18" fmla="*/ 2776000 w 3702341"/>
                  <a:gd name="connsiteY18" fmla="*/ 374870 h 4232170"/>
                  <a:gd name="connsiteX19" fmla="*/ 2775999 w 3702341"/>
                  <a:gd name="connsiteY19" fmla="*/ 4467 h 4232170"/>
                  <a:gd name="connsiteX0" fmla="*/ 2775999 w 3697570"/>
                  <a:gd name="connsiteY0" fmla="*/ 3510 h 4231213"/>
                  <a:gd name="connsiteX1" fmla="*/ 3477473 w 3697570"/>
                  <a:gd name="connsiteY1" fmla="*/ 3510 h 4231213"/>
                  <a:gd name="connsiteX2" fmla="*/ 3697375 w 3697570"/>
                  <a:gd name="connsiteY2" fmla="*/ 265424 h 4231213"/>
                  <a:gd name="connsiteX3" fmla="*/ 3697375 w 3697570"/>
                  <a:gd name="connsiteY3" fmla="*/ 4138246 h 4231213"/>
                  <a:gd name="connsiteX4" fmla="*/ 3489345 w 3697570"/>
                  <a:gd name="connsiteY4" fmla="*/ 4231193 h 4231213"/>
                  <a:gd name="connsiteX5" fmla="*/ 158198 w 3697570"/>
                  <a:gd name="connsiteY5" fmla="*/ 4231193 h 4231213"/>
                  <a:gd name="connsiteX6" fmla="*/ 0 w 3697570"/>
                  <a:gd name="connsiteY6" fmla="*/ 4072459 h 4231213"/>
                  <a:gd name="connsiteX7" fmla="*/ 0 w 3697570"/>
                  <a:gd name="connsiteY7" fmla="*/ 196369 h 4231213"/>
                  <a:gd name="connsiteX8" fmla="*/ 6385 w 3697570"/>
                  <a:gd name="connsiteY8" fmla="*/ 164741 h 4231213"/>
                  <a:gd name="connsiteX9" fmla="*/ 18535 w 3697570"/>
                  <a:gd name="connsiteY9" fmla="*/ 146722 h 4231213"/>
                  <a:gd name="connsiteX10" fmla="*/ 26619 w 3697570"/>
                  <a:gd name="connsiteY10" fmla="*/ 124703 h 4231213"/>
                  <a:gd name="connsiteX11" fmla="*/ 226457 w 3697570"/>
                  <a:gd name="connsiteY11" fmla="*/ 12710 h 4231213"/>
                  <a:gd name="connsiteX12" fmla="*/ 918130 w 3697570"/>
                  <a:gd name="connsiteY12" fmla="*/ 12710 h 4231213"/>
                  <a:gd name="connsiteX13" fmla="*/ 918129 w 3697570"/>
                  <a:gd name="connsiteY13" fmla="*/ 379446 h 4231213"/>
                  <a:gd name="connsiteX14" fmla="*/ 312521 w 3697570"/>
                  <a:gd name="connsiteY14" fmla="*/ 379446 h 4231213"/>
                  <a:gd name="connsiteX15" fmla="*/ 312521 w 3697570"/>
                  <a:gd name="connsiteY15" fmla="*/ 3853634 h 4231213"/>
                  <a:gd name="connsiteX16" fmla="*/ 3378573 w 3697570"/>
                  <a:gd name="connsiteY16" fmla="*/ 3853634 h 4231213"/>
                  <a:gd name="connsiteX17" fmla="*/ 3378573 w 3697570"/>
                  <a:gd name="connsiteY17" fmla="*/ 373912 h 4231213"/>
                  <a:gd name="connsiteX18" fmla="*/ 2776000 w 3697570"/>
                  <a:gd name="connsiteY18" fmla="*/ 373913 h 4231213"/>
                  <a:gd name="connsiteX19" fmla="*/ 2775999 w 3697570"/>
                  <a:gd name="connsiteY19" fmla="*/ 3510 h 4231213"/>
                  <a:gd name="connsiteX0" fmla="*/ 2775999 w 3697570"/>
                  <a:gd name="connsiteY0" fmla="*/ 2704 h 4230407"/>
                  <a:gd name="connsiteX1" fmla="*/ 3477473 w 3697570"/>
                  <a:gd name="connsiteY1" fmla="*/ 2704 h 4230407"/>
                  <a:gd name="connsiteX2" fmla="*/ 3697375 w 3697570"/>
                  <a:gd name="connsiteY2" fmla="*/ 264618 h 4230407"/>
                  <a:gd name="connsiteX3" fmla="*/ 3697375 w 3697570"/>
                  <a:gd name="connsiteY3" fmla="*/ 4137440 h 4230407"/>
                  <a:gd name="connsiteX4" fmla="*/ 3489345 w 3697570"/>
                  <a:gd name="connsiteY4" fmla="*/ 4230387 h 4230407"/>
                  <a:gd name="connsiteX5" fmla="*/ 158198 w 3697570"/>
                  <a:gd name="connsiteY5" fmla="*/ 4230387 h 4230407"/>
                  <a:gd name="connsiteX6" fmla="*/ 0 w 3697570"/>
                  <a:gd name="connsiteY6" fmla="*/ 4071653 h 4230407"/>
                  <a:gd name="connsiteX7" fmla="*/ 0 w 3697570"/>
                  <a:gd name="connsiteY7" fmla="*/ 195563 h 4230407"/>
                  <a:gd name="connsiteX8" fmla="*/ 6385 w 3697570"/>
                  <a:gd name="connsiteY8" fmla="*/ 163935 h 4230407"/>
                  <a:gd name="connsiteX9" fmla="*/ 18535 w 3697570"/>
                  <a:gd name="connsiteY9" fmla="*/ 145916 h 4230407"/>
                  <a:gd name="connsiteX10" fmla="*/ 26619 w 3697570"/>
                  <a:gd name="connsiteY10" fmla="*/ 123897 h 4230407"/>
                  <a:gd name="connsiteX11" fmla="*/ 226457 w 3697570"/>
                  <a:gd name="connsiteY11" fmla="*/ 11904 h 4230407"/>
                  <a:gd name="connsiteX12" fmla="*/ 918130 w 3697570"/>
                  <a:gd name="connsiteY12" fmla="*/ 11904 h 4230407"/>
                  <a:gd name="connsiteX13" fmla="*/ 918129 w 3697570"/>
                  <a:gd name="connsiteY13" fmla="*/ 378640 h 4230407"/>
                  <a:gd name="connsiteX14" fmla="*/ 312521 w 3697570"/>
                  <a:gd name="connsiteY14" fmla="*/ 378640 h 4230407"/>
                  <a:gd name="connsiteX15" fmla="*/ 312521 w 3697570"/>
                  <a:gd name="connsiteY15" fmla="*/ 3852828 h 4230407"/>
                  <a:gd name="connsiteX16" fmla="*/ 3378573 w 3697570"/>
                  <a:gd name="connsiteY16" fmla="*/ 3852828 h 4230407"/>
                  <a:gd name="connsiteX17" fmla="*/ 3378573 w 3697570"/>
                  <a:gd name="connsiteY17" fmla="*/ 373106 h 4230407"/>
                  <a:gd name="connsiteX18" fmla="*/ 2776000 w 3697570"/>
                  <a:gd name="connsiteY18" fmla="*/ 373107 h 4230407"/>
                  <a:gd name="connsiteX19" fmla="*/ 2775999 w 3697570"/>
                  <a:gd name="connsiteY19" fmla="*/ 2704 h 4230407"/>
                  <a:gd name="connsiteX0" fmla="*/ 2775999 w 3697570"/>
                  <a:gd name="connsiteY0" fmla="*/ 2704 h 4230407"/>
                  <a:gd name="connsiteX1" fmla="*/ 3477473 w 3697570"/>
                  <a:gd name="connsiteY1" fmla="*/ 2704 h 4230407"/>
                  <a:gd name="connsiteX2" fmla="*/ 3697375 w 3697570"/>
                  <a:gd name="connsiteY2" fmla="*/ 264618 h 4230407"/>
                  <a:gd name="connsiteX3" fmla="*/ 3697375 w 3697570"/>
                  <a:gd name="connsiteY3" fmla="*/ 4137440 h 4230407"/>
                  <a:gd name="connsiteX4" fmla="*/ 3489345 w 3697570"/>
                  <a:gd name="connsiteY4" fmla="*/ 4230387 h 4230407"/>
                  <a:gd name="connsiteX5" fmla="*/ 158198 w 3697570"/>
                  <a:gd name="connsiteY5" fmla="*/ 4230387 h 4230407"/>
                  <a:gd name="connsiteX6" fmla="*/ 0 w 3697570"/>
                  <a:gd name="connsiteY6" fmla="*/ 4071653 h 4230407"/>
                  <a:gd name="connsiteX7" fmla="*/ 0 w 3697570"/>
                  <a:gd name="connsiteY7" fmla="*/ 195563 h 4230407"/>
                  <a:gd name="connsiteX8" fmla="*/ 6385 w 3697570"/>
                  <a:gd name="connsiteY8" fmla="*/ 163935 h 4230407"/>
                  <a:gd name="connsiteX9" fmla="*/ 18535 w 3697570"/>
                  <a:gd name="connsiteY9" fmla="*/ 145916 h 4230407"/>
                  <a:gd name="connsiteX10" fmla="*/ 226457 w 3697570"/>
                  <a:gd name="connsiteY10" fmla="*/ 11904 h 4230407"/>
                  <a:gd name="connsiteX11" fmla="*/ 918130 w 3697570"/>
                  <a:gd name="connsiteY11" fmla="*/ 11904 h 4230407"/>
                  <a:gd name="connsiteX12" fmla="*/ 918129 w 3697570"/>
                  <a:gd name="connsiteY12" fmla="*/ 378640 h 4230407"/>
                  <a:gd name="connsiteX13" fmla="*/ 312521 w 3697570"/>
                  <a:gd name="connsiteY13" fmla="*/ 378640 h 4230407"/>
                  <a:gd name="connsiteX14" fmla="*/ 312521 w 3697570"/>
                  <a:gd name="connsiteY14" fmla="*/ 3852828 h 4230407"/>
                  <a:gd name="connsiteX15" fmla="*/ 3378573 w 3697570"/>
                  <a:gd name="connsiteY15" fmla="*/ 3852828 h 4230407"/>
                  <a:gd name="connsiteX16" fmla="*/ 3378573 w 3697570"/>
                  <a:gd name="connsiteY16" fmla="*/ 373106 h 4230407"/>
                  <a:gd name="connsiteX17" fmla="*/ 2776000 w 3697570"/>
                  <a:gd name="connsiteY17" fmla="*/ 373107 h 4230407"/>
                  <a:gd name="connsiteX18" fmla="*/ 2775999 w 3697570"/>
                  <a:gd name="connsiteY18" fmla="*/ 2704 h 4230407"/>
                  <a:gd name="connsiteX0" fmla="*/ 2775999 w 3697570"/>
                  <a:gd name="connsiteY0" fmla="*/ 2704 h 4230407"/>
                  <a:gd name="connsiteX1" fmla="*/ 3477473 w 3697570"/>
                  <a:gd name="connsiteY1" fmla="*/ 2704 h 4230407"/>
                  <a:gd name="connsiteX2" fmla="*/ 3697375 w 3697570"/>
                  <a:gd name="connsiteY2" fmla="*/ 264618 h 4230407"/>
                  <a:gd name="connsiteX3" fmla="*/ 3697375 w 3697570"/>
                  <a:gd name="connsiteY3" fmla="*/ 4137440 h 4230407"/>
                  <a:gd name="connsiteX4" fmla="*/ 3489345 w 3697570"/>
                  <a:gd name="connsiteY4" fmla="*/ 4230387 h 4230407"/>
                  <a:gd name="connsiteX5" fmla="*/ 158198 w 3697570"/>
                  <a:gd name="connsiteY5" fmla="*/ 4230387 h 4230407"/>
                  <a:gd name="connsiteX6" fmla="*/ 0 w 3697570"/>
                  <a:gd name="connsiteY6" fmla="*/ 4071653 h 4230407"/>
                  <a:gd name="connsiteX7" fmla="*/ 0 w 3697570"/>
                  <a:gd name="connsiteY7" fmla="*/ 195563 h 4230407"/>
                  <a:gd name="connsiteX8" fmla="*/ 6385 w 3697570"/>
                  <a:gd name="connsiteY8" fmla="*/ 163935 h 4230407"/>
                  <a:gd name="connsiteX9" fmla="*/ 226457 w 3697570"/>
                  <a:gd name="connsiteY9" fmla="*/ 11904 h 4230407"/>
                  <a:gd name="connsiteX10" fmla="*/ 918130 w 3697570"/>
                  <a:gd name="connsiteY10" fmla="*/ 11904 h 4230407"/>
                  <a:gd name="connsiteX11" fmla="*/ 918129 w 3697570"/>
                  <a:gd name="connsiteY11" fmla="*/ 378640 h 4230407"/>
                  <a:gd name="connsiteX12" fmla="*/ 312521 w 3697570"/>
                  <a:gd name="connsiteY12" fmla="*/ 378640 h 4230407"/>
                  <a:gd name="connsiteX13" fmla="*/ 312521 w 3697570"/>
                  <a:gd name="connsiteY13" fmla="*/ 3852828 h 4230407"/>
                  <a:gd name="connsiteX14" fmla="*/ 3378573 w 3697570"/>
                  <a:gd name="connsiteY14" fmla="*/ 3852828 h 4230407"/>
                  <a:gd name="connsiteX15" fmla="*/ 3378573 w 3697570"/>
                  <a:gd name="connsiteY15" fmla="*/ 373106 h 4230407"/>
                  <a:gd name="connsiteX16" fmla="*/ 2776000 w 3697570"/>
                  <a:gd name="connsiteY16" fmla="*/ 373107 h 4230407"/>
                  <a:gd name="connsiteX17" fmla="*/ 2775999 w 3697570"/>
                  <a:gd name="connsiteY17" fmla="*/ 2704 h 4230407"/>
                  <a:gd name="connsiteX0" fmla="*/ 2775999 w 3697570"/>
                  <a:gd name="connsiteY0" fmla="*/ 155287 h 4382990"/>
                  <a:gd name="connsiteX1" fmla="*/ 3477473 w 3697570"/>
                  <a:gd name="connsiteY1" fmla="*/ 155287 h 4382990"/>
                  <a:gd name="connsiteX2" fmla="*/ 3697375 w 3697570"/>
                  <a:gd name="connsiteY2" fmla="*/ 417201 h 4382990"/>
                  <a:gd name="connsiteX3" fmla="*/ 3697375 w 3697570"/>
                  <a:gd name="connsiteY3" fmla="*/ 4290023 h 4382990"/>
                  <a:gd name="connsiteX4" fmla="*/ 3489345 w 3697570"/>
                  <a:gd name="connsiteY4" fmla="*/ 4382970 h 4382990"/>
                  <a:gd name="connsiteX5" fmla="*/ 158198 w 3697570"/>
                  <a:gd name="connsiteY5" fmla="*/ 4382970 h 4382990"/>
                  <a:gd name="connsiteX6" fmla="*/ 0 w 3697570"/>
                  <a:gd name="connsiteY6" fmla="*/ 4224236 h 4382990"/>
                  <a:gd name="connsiteX7" fmla="*/ 0 w 3697570"/>
                  <a:gd name="connsiteY7" fmla="*/ 348146 h 4382990"/>
                  <a:gd name="connsiteX8" fmla="*/ 226457 w 3697570"/>
                  <a:gd name="connsiteY8" fmla="*/ 164487 h 4382990"/>
                  <a:gd name="connsiteX9" fmla="*/ 918130 w 3697570"/>
                  <a:gd name="connsiteY9" fmla="*/ 164487 h 4382990"/>
                  <a:gd name="connsiteX10" fmla="*/ 918129 w 3697570"/>
                  <a:gd name="connsiteY10" fmla="*/ 531223 h 4382990"/>
                  <a:gd name="connsiteX11" fmla="*/ 312521 w 3697570"/>
                  <a:gd name="connsiteY11" fmla="*/ 531223 h 4382990"/>
                  <a:gd name="connsiteX12" fmla="*/ 312521 w 3697570"/>
                  <a:gd name="connsiteY12" fmla="*/ 4005411 h 4382990"/>
                  <a:gd name="connsiteX13" fmla="*/ 3378573 w 3697570"/>
                  <a:gd name="connsiteY13" fmla="*/ 4005411 h 4382990"/>
                  <a:gd name="connsiteX14" fmla="*/ 3378573 w 3697570"/>
                  <a:gd name="connsiteY14" fmla="*/ 525689 h 4382990"/>
                  <a:gd name="connsiteX15" fmla="*/ 2776000 w 3697570"/>
                  <a:gd name="connsiteY15" fmla="*/ 525690 h 4382990"/>
                  <a:gd name="connsiteX16" fmla="*/ 2775999 w 3697570"/>
                  <a:gd name="connsiteY16" fmla="*/ 155287 h 4382990"/>
                  <a:gd name="connsiteX0" fmla="*/ 2775999 w 3697570"/>
                  <a:gd name="connsiteY0" fmla="*/ 2704 h 4230407"/>
                  <a:gd name="connsiteX1" fmla="*/ 3477473 w 3697570"/>
                  <a:gd name="connsiteY1" fmla="*/ 2704 h 4230407"/>
                  <a:gd name="connsiteX2" fmla="*/ 3697375 w 3697570"/>
                  <a:gd name="connsiteY2" fmla="*/ 264618 h 4230407"/>
                  <a:gd name="connsiteX3" fmla="*/ 3697375 w 3697570"/>
                  <a:gd name="connsiteY3" fmla="*/ 4137440 h 4230407"/>
                  <a:gd name="connsiteX4" fmla="*/ 3489345 w 3697570"/>
                  <a:gd name="connsiteY4" fmla="*/ 4230387 h 4230407"/>
                  <a:gd name="connsiteX5" fmla="*/ 158198 w 3697570"/>
                  <a:gd name="connsiteY5" fmla="*/ 4230387 h 4230407"/>
                  <a:gd name="connsiteX6" fmla="*/ 0 w 3697570"/>
                  <a:gd name="connsiteY6" fmla="*/ 4071653 h 4230407"/>
                  <a:gd name="connsiteX7" fmla="*/ 0 w 3697570"/>
                  <a:gd name="connsiteY7" fmla="*/ 195563 h 4230407"/>
                  <a:gd name="connsiteX8" fmla="*/ 226457 w 3697570"/>
                  <a:gd name="connsiteY8" fmla="*/ 11904 h 4230407"/>
                  <a:gd name="connsiteX9" fmla="*/ 918130 w 3697570"/>
                  <a:gd name="connsiteY9" fmla="*/ 11904 h 4230407"/>
                  <a:gd name="connsiteX10" fmla="*/ 918129 w 3697570"/>
                  <a:gd name="connsiteY10" fmla="*/ 378640 h 4230407"/>
                  <a:gd name="connsiteX11" fmla="*/ 312521 w 3697570"/>
                  <a:gd name="connsiteY11" fmla="*/ 378640 h 4230407"/>
                  <a:gd name="connsiteX12" fmla="*/ 312521 w 3697570"/>
                  <a:gd name="connsiteY12" fmla="*/ 3852828 h 4230407"/>
                  <a:gd name="connsiteX13" fmla="*/ 3378573 w 3697570"/>
                  <a:gd name="connsiteY13" fmla="*/ 3852828 h 4230407"/>
                  <a:gd name="connsiteX14" fmla="*/ 3378573 w 3697570"/>
                  <a:gd name="connsiteY14" fmla="*/ 373106 h 4230407"/>
                  <a:gd name="connsiteX15" fmla="*/ 2776000 w 3697570"/>
                  <a:gd name="connsiteY15" fmla="*/ 373107 h 4230407"/>
                  <a:gd name="connsiteX16" fmla="*/ 2775999 w 3697570"/>
                  <a:gd name="connsiteY16" fmla="*/ 2704 h 4230407"/>
                  <a:gd name="connsiteX0" fmla="*/ 2775999 w 3697570"/>
                  <a:gd name="connsiteY0" fmla="*/ 2704 h 4230407"/>
                  <a:gd name="connsiteX1" fmla="*/ 3477473 w 3697570"/>
                  <a:gd name="connsiteY1" fmla="*/ 2704 h 4230407"/>
                  <a:gd name="connsiteX2" fmla="*/ 3697375 w 3697570"/>
                  <a:gd name="connsiteY2" fmla="*/ 264618 h 4230407"/>
                  <a:gd name="connsiteX3" fmla="*/ 3697375 w 3697570"/>
                  <a:gd name="connsiteY3" fmla="*/ 4137440 h 4230407"/>
                  <a:gd name="connsiteX4" fmla="*/ 3489345 w 3697570"/>
                  <a:gd name="connsiteY4" fmla="*/ 4230387 h 4230407"/>
                  <a:gd name="connsiteX5" fmla="*/ 158198 w 3697570"/>
                  <a:gd name="connsiteY5" fmla="*/ 4230387 h 4230407"/>
                  <a:gd name="connsiteX6" fmla="*/ 0 w 3697570"/>
                  <a:gd name="connsiteY6" fmla="*/ 4071653 h 4230407"/>
                  <a:gd name="connsiteX7" fmla="*/ 0 w 3697570"/>
                  <a:gd name="connsiteY7" fmla="*/ 195563 h 4230407"/>
                  <a:gd name="connsiteX8" fmla="*/ 226457 w 3697570"/>
                  <a:gd name="connsiteY8" fmla="*/ 11904 h 4230407"/>
                  <a:gd name="connsiteX9" fmla="*/ 918130 w 3697570"/>
                  <a:gd name="connsiteY9" fmla="*/ 11904 h 4230407"/>
                  <a:gd name="connsiteX10" fmla="*/ 918129 w 3697570"/>
                  <a:gd name="connsiteY10" fmla="*/ 378640 h 4230407"/>
                  <a:gd name="connsiteX11" fmla="*/ 312521 w 3697570"/>
                  <a:gd name="connsiteY11" fmla="*/ 378640 h 4230407"/>
                  <a:gd name="connsiteX12" fmla="*/ 312521 w 3697570"/>
                  <a:gd name="connsiteY12" fmla="*/ 3852828 h 4230407"/>
                  <a:gd name="connsiteX13" fmla="*/ 3378573 w 3697570"/>
                  <a:gd name="connsiteY13" fmla="*/ 3852828 h 4230407"/>
                  <a:gd name="connsiteX14" fmla="*/ 3378573 w 3697570"/>
                  <a:gd name="connsiteY14" fmla="*/ 373106 h 4230407"/>
                  <a:gd name="connsiteX15" fmla="*/ 2776000 w 3697570"/>
                  <a:gd name="connsiteY15" fmla="*/ 373107 h 4230407"/>
                  <a:gd name="connsiteX16" fmla="*/ 2775999 w 3697570"/>
                  <a:gd name="connsiteY16" fmla="*/ 2704 h 4230407"/>
                  <a:gd name="connsiteX0" fmla="*/ 2775999 w 3697570"/>
                  <a:gd name="connsiteY0" fmla="*/ 2704 h 4230407"/>
                  <a:gd name="connsiteX1" fmla="*/ 3477473 w 3697570"/>
                  <a:gd name="connsiteY1" fmla="*/ 2704 h 4230407"/>
                  <a:gd name="connsiteX2" fmla="*/ 3697375 w 3697570"/>
                  <a:gd name="connsiteY2" fmla="*/ 264618 h 4230407"/>
                  <a:gd name="connsiteX3" fmla="*/ 3697375 w 3697570"/>
                  <a:gd name="connsiteY3" fmla="*/ 4137440 h 4230407"/>
                  <a:gd name="connsiteX4" fmla="*/ 3489345 w 3697570"/>
                  <a:gd name="connsiteY4" fmla="*/ 4230387 h 4230407"/>
                  <a:gd name="connsiteX5" fmla="*/ 158198 w 3697570"/>
                  <a:gd name="connsiteY5" fmla="*/ 4230387 h 4230407"/>
                  <a:gd name="connsiteX6" fmla="*/ 0 w 3697570"/>
                  <a:gd name="connsiteY6" fmla="*/ 4071653 h 4230407"/>
                  <a:gd name="connsiteX7" fmla="*/ 0 w 3697570"/>
                  <a:gd name="connsiteY7" fmla="*/ 195563 h 4230407"/>
                  <a:gd name="connsiteX8" fmla="*/ 226457 w 3697570"/>
                  <a:gd name="connsiteY8" fmla="*/ 11904 h 4230407"/>
                  <a:gd name="connsiteX9" fmla="*/ 918130 w 3697570"/>
                  <a:gd name="connsiteY9" fmla="*/ 11904 h 4230407"/>
                  <a:gd name="connsiteX10" fmla="*/ 918129 w 3697570"/>
                  <a:gd name="connsiteY10" fmla="*/ 378640 h 4230407"/>
                  <a:gd name="connsiteX11" fmla="*/ 312521 w 3697570"/>
                  <a:gd name="connsiteY11" fmla="*/ 378640 h 4230407"/>
                  <a:gd name="connsiteX12" fmla="*/ 312521 w 3697570"/>
                  <a:gd name="connsiteY12" fmla="*/ 3852828 h 4230407"/>
                  <a:gd name="connsiteX13" fmla="*/ 3378573 w 3697570"/>
                  <a:gd name="connsiteY13" fmla="*/ 3852828 h 4230407"/>
                  <a:gd name="connsiteX14" fmla="*/ 3378573 w 3697570"/>
                  <a:gd name="connsiteY14" fmla="*/ 373106 h 4230407"/>
                  <a:gd name="connsiteX15" fmla="*/ 2776000 w 3697570"/>
                  <a:gd name="connsiteY15" fmla="*/ 373107 h 4230407"/>
                  <a:gd name="connsiteX16" fmla="*/ 2775999 w 3697570"/>
                  <a:gd name="connsiteY16" fmla="*/ 2704 h 4230407"/>
                  <a:gd name="connsiteX0" fmla="*/ 2775999 w 3697570"/>
                  <a:gd name="connsiteY0" fmla="*/ 2704 h 4230407"/>
                  <a:gd name="connsiteX1" fmla="*/ 3477473 w 3697570"/>
                  <a:gd name="connsiteY1" fmla="*/ 2704 h 4230407"/>
                  <a:gd name="connsiteX2" fmla="*/ 3697375 w 3697570"/>
                  <a:gd name="connsiteY2" fmla="*/ 264618 h 4230407"/>
                  <a:gd name="connsiteX3" fmla="*/ 3697375 w 3697570"/>
                  <a:gd name="connsiteY3" fmla="*/ 4137440 h 4230407"/>
                  <a:gd name="connsiteX4" fmla="*/ 3489345 w 3697570"/>
                  <a:gd name="connsiteY4" fmla="*/ 4230387 h 4230407"/>
                  <a:gd name="connsiteX5" fmla="*/ 158198 w 3697570"/>
                  <a:gd name="connsiteY5" fmla="*/ 4230387 h 4230407"/>
                  <a:gd name="connsiteX6" fmla="*/ 0 w 3697570"/>
                  <a:gd name="connsiteY6" fmla="*/ 4071653 h 4230407"/>
                  <a:gd name="connsiteX7" fmla="*/ 0 w 3697570"/>
                  <a:gd name="connsiteY7" fmla="*/ 195563 h 4230407"/>
                  <a:gd name="connsiteX8" fmla="*/ 226457 w 3697570"/>
                  <a:gd name="connsiteY8" fmla="*/ 11904 h 4230407"/>
                  <a:gd name="connsiteX9" fmla="*/ 918130 w 3697570"/>
                  <a:gd name="connsiteY9" fmla="*/ 11904 h 4230407"/>
                  <a:gd name="connsiteX10" fmla="*/ 918129 w 3697570"/>
                  <a:gd name="connsiteY10" fmla="*/ 378640 h 4230407"/>
                  <a:gd name="connsiteX11" fmla="*/ 312521 w 3697570"/>
                  <a:gd name="connsiteY11" fmla="*/ 378640 h 4230407"/>
                  <a:gd name="connsiteX12" fmla="*/ 312521 w 3697570"/>
                  <a:gd name="connsiteY12" fmla="*/ 3852828 h 4230407"/>
                  <a:gd name="connsiteX13" fmla="*/ 3378573 w 3697570"/>
                  <a:gd name="connsiteY13" fmla="*/ 3852828 h 4230407"/>
                  <a:gd name="connsiteX14" fmla="*/ 3378573 w 3697570"/>
                  <a:gd name="connsiteY14" fmla="*/ 373106 h 4230407"/>
                  <a:gd name="connsiteX15" fmla="*/ 2776000 w 3697570"/>
                  <a:gd name="connsiteY15" fmla="*/ 373107 h 4230407"/>
                  <a:gd name="connsiteX16" fmla="*/ 2775999 w 3697570"/>
                  <a:gd name="connsiteY16" fmla="*/ 2704 h 423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97570" h="4230407">
                    <a:moveTo>
                      <a:pt x="2775999" y="2704"/>
                    </a:moveTo>
                    <a:lnTo>
                      <a:pt x="3477473" y="2704"/>
                    </a:lnTo>
                    <a:cubicBezTo>
                      <a:pt x="3663120" y="-21823"/>
                      <a:pt x="3696819" y="124938"/>
                      <a:pt x="3697375" y="264618"/>
                    </a:cubicBezTo>
                    <a:lnTo>
                      <a:pt x="3697375" y="4137440"/>
                    </a:lnTo>
                    <a:cubicBezTo>
                      <a:pt x="3702808" y="4220886"/>
                      <a:pt x="3593934" y="4230938"/>
                      <a:pt x="3489345" y="4230387"/>
                    </a:cubicBezTo>
                    <a:lnTo>
                      <a:pt x="158198" y="4230387"/>
                    </a:lnTo>
                    <a:cubicBezTo>
                      <a:pt x="81966" y="4215962"/>
                      <a:pt x="2302" y="4162598"/>
                      <a:pt x="0" y="4071653"/>
                    </a:cubicBezTo>
                    <a:lnTo>
                      <a:pt x="0" y="195563"/>
                    </a:lnTo>
                    <a:cubicBezTo>
                      <a:pt x="11985" y="59850"/>
                      <a:pt x="112072" y="16757"/>
                      <a:pt x="226457" y="11904"/>
                    </a:cubicBezTo>
                    <a:lnTo>
                      <a:pt x="918130" y="11904"/>
                    </a:lnTo>
                    <a:cubicBezTo>
                      <a:pt x="917325" y="160251"/>
                      <a:pt x="917324" y="162895"/>
                      <a:pt x="918129" y="378640"/>
                    </a:cubicBezTo>
                    <a:lnTo>
                      <a:pt x="312521" y="378640"/>
                    </a:lnTo>
                    <a:lnTo>
                      <a:pt x="312521" y="3852828"/>
                    </a:lnTo>
                    <a:lnTo>
                      <a:pt x="3378573" y="3852828"/>
                    </a:lnTo>
                    <a:lnTo>
                      <a:pt x="3378573" y="373106"/>
                    </a:lnTo>
                    <a:lnTo>
                      <a:pt x="2776000" y="373107"/>
                    </a:lnTo>
                    <a:cubicBezTo>
                      <a:pt x="2776817" y="155204"/>
                      <a:pt x="2776816" y="152534"/>
                      <a:pt x="2775999" y="2704"/>
                    </a:cubicBezTo>
                    <a:close/>
                  </a:path>
                </a:pathLst>
              </a:custGeom>
              <a:solidFill>
                <a:srgbClr val="2688AA"/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788" b="1" kern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3" name="Oval 62"/>
            <p:cNvSpPr/>
            <p:nvPr/>
          </p:nvSpPr>
          <p:spPr>
            <a:xfrm>
              <a:off x="8160883" y="4150376"/>
              <a:ext cx="1192204" cy="1066024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8" b="1">
                <a:solidFill>
                  <a:srgbClr val="FF0000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504531" y="1442132"/>
            <a:ext cx="894153" cy="799518"/>
            <a:chOff x="8309214" y="2531892"/>
            <a:chExt cx="1192204" cy="1066024"/>
          </a:xfrm>
        </p:grpSpPr>
        <p:grpSp>
          <p:nvGrpSpPr>
            <p:cNvPr id="8" name="Group 7"/>
            <p:cNvGrpSpPr/>
            <p:nvPr/>
          </p:nvGrpSpPr>
          <p:grpSpPr>
            <a:xfrm>
              <a:off x="8513784" y="2832519"/>
              <a:ext cx="614621" cy="437204"/>
              <a:chOff x="545036" y="2106642"/>
              <a:chExt cx="1212962" cy="61917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545036" y="2357513"/>
                <a:ext cx="269462" cy="368308"/>
                <a:chOff x="974184" y="5346456"/>
                <a:chExt cx="269462" cy="368308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974184" y="5346456"/>
                  <a:ext cx="269462" cy="1804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" name="Flowchart: Display 16"/>
                <p:cNvSpPr/>
                <p:nvPr/>
              </p:nvSpPr>
              <p:spPr>
                <a:xfrm rot="5400000">
                  <a:off x="1017182" y="5488300"/>
                  <a:ext cx="186575" cy="266353"/>
                </a:xfrm>
                <a:prstGeom prst="flowChartDisplay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 b="1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12" name="Straight Connector 11"/>
              <p:cNvCxnSpPr/>
              <p:nvPr/>
            </p:nvCxnSpPr>
            <p:spPr>
              <a:xfrm>
                <a:off x="1150331" y="2106642"/>
                <a:ext cx="6076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148140" y="2285172"/>
                <a:ext cx="6076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145975" y="2183272"/>
                <a:ext cx="6076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132914" y="2363548"/>
                <a:ext cx="6076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Oval 63"/>
            <p:cNvSpPr/>
            <p:nvPr/>
          </p:nvSpPr>
          <p:spPr>
            <a:xfrm>
              <a:off x="8309214" y="2531892"/>
              <a:ext cx="1192204" cy="1066024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8" b="1">
                <a:solidFill>
                  <a:srgbClr val="FF0000"/>
                </a:solidFill>
              </a:endParaRPr>
            </a:p>
          </p:txBody>
        </p:sp>
      </p:grpSp>
      <p:sp>
        <p:nvSpPr>
          <p:cNvPr id="65" name="Oval 64"/>
          <p:cNvSpPr/>
          <p:nvPr/>
        </p:nvSpPr>
        <p:spPr>
          <a:xfrm>
            <a:off x="2573677" y="2455338"/>
            <a:ext cx="894153" cy="7995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b="1">
              <a:solidFill>
                <a:srgbClr val="FF0000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629494" y="738760"/>
            <a:ext cx="894153" cy="799518"/>
            <a:chOff x="6666545" y="746405"/>
            <a:chExt cx="1192204" cy="1066024"/>
          </a:xfrm>
        </p:grpSpPr>
        <p:sp>
          <p:nvSpPr>
            <p:cNvPr id="66" name="Oval 65"/>
            <p:cNvSpPr/>
            <p:nvPr/>
          </p:nvSpPr>
          <p:spPr>
            <a:xfrm>
              <a:off x="6666545" y="746405"/>
              <a:ext cx="1192204" cy="1066024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8" b="1">
                <a:solidFill>
                  <a:srgbClr val="FF0000"/>
                </a:solidFill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7070298" y="1040283"/>
              <a:ext cx="384697" cy="478268"/>
              <a:chOff x="1018943" y="2390503"/>
              <a:chExt cx="483284" cy="49133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1018943" y="2569026"/>
                <a:ext cx="238946" cy="312808"/>
                <a:chOff x="551522" y="1241074"/>
                <a:chExt cx="468461" cy="600791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659667" y="1355317"/>
                  <a:ext cx="250376" cy="23835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1" name="Block Arc 70"/>
                <p:cNvSpPr/>
                <p:nvPr/>
              </p:nvSpPr>
              <p:spPr>
                <a:xfrm>
                  <a:off x="600892" y="1241074"/>
                  <a:ext cx="360316" cy="32486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2" name="Flowchart: Delay 71"/>
                <p:cNvSpPr/>
                <p:nvPr/>
              </p:nvSpPr>
              <p:spPr>
                <a:xfrm>
                  <a:off x="961208" y="1355316"/>
                  <a:ext cx="58775" cy="140431"/>
                </a:xfrm>
                <a:prstGeom prst="flowChartDelay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3" name="Flowchart: Delay 72"/>
                <p:cNvSpPr/>
                <p:nvPr/>
              </p:nvSpPr>
              <p:spPr>
                <a:xfrm flipH="1" flipV="1">
                  <a:off x="551522" y="1355315"/>
                  <a:ext cx="45719" cy="140432"/>
                </a:xfrm>
                <a:prstGeom prst="flowChartDelay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4" name="Flowchart: Display 73"/>
                <p:cNvSpPr/>
                <p:nvPr/>
              </p:nvSpPr>
              <p:spPr>
                <a:xfrm rot="5400000">
                  <a:off x="663063" y="1594885"/>
                  <a:ext cx="246472" cy="247487"/>
                </a:xfrm>
                <a:prstGeom prst="flowChartDisplay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 b="1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9" name="Oval Callout 68"/>
              <p:cNvSpPr/>
              <p:nvPr/>
            </p:nvSpPr>
            <p:spPr>
              <a:xfrm>
                <a:off x="1162592" y="2390503"/>
                <a:ext cx="339635" cy="178523"/>
              </a:xfrm>
              <a:prstGeom prst="wedgeEllipseCallou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88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78" name="TextBox 77"/>
          <p:cNvSpPr txBox="1"/>
          <p:nvPr/>
        </p:nvSpPr>
        <p:spPr>
          <a:xfrm>
            <a:off x="2540748" y="3204618"/>
            <a:ext cx="174905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dirty="0">
                <a:solidFill>
                  <a:srgbClr val="FF0000"/>
                </a:solidFill>
              </a:rPr>
              <a:t>Un Structured Data</a:t>
            </a:r>
          </a:p>
        </p:txBody>
      </p:sp>
      <p:pic>
        <p:nvPicPr>
          <p:cNvPr id="79" name="Graphic 35">
            <a:extLst>
              <a:ext uri="{FF2B5EF4-FFF2-40B4-BE49-F238E27FC236}">
                <a16:creationId xmlns=""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481" y="1963015"/>
            <a:ext cx="1066706" cy="97719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733183" y="3696440"/>
            <a:ext cx="157221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dirty="0">
                <a:solidFill>
                  <a:srgbClr val="FF0000"/>
                </a:solidFill>
              </a:rPr>
              <a:t>Structured Data</a:t>
            </a:r>
          </a:p>
        </p:txBody>
      </p:sp>
      <p:cxnSp>
        <p:nvCxnSpPr>
          <p:cNvPr id="82" name="Straight Arrow Connector 81"/>
          <p:cNvCxnSpPr>
            <a:stCxn id="66" idx="5"/>
          </p:cNvCxnSpPr>
          <p:nvPr/>
        </p:nvCxnSpPr>
        <p:spPr>
          <a:xfrm>
            <a:off x="4392702" y="1421191"/>
            <a:ext cx="388304" cy="57431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4" idx="6"/>
          </p:cNvCxnSpPr>
          <p:nvPr/>
        </p:nvCxnSpPr>
        <p:spPr>
          <a:xfrm>
            <a:off x="3398683" y="1841891"/>
            <a:ext cx="1130798" cy="45784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5" idx="6"/>
          </p:cNvCxnSpPr>
          <p:nvPr/>
        </p:nvCxnSpPr>
        <p:spPr>
          <a:xfrm flipV="1">
            <a:off x="3467830" y="2311845"/>
            <a:ext cx="1061651" cy="54325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3" idx="6"/>
          </p:cNvCxnSpPr>
          <p:nvPr/>
        </p:nvCxnSpPr>
        <p:spPr>
          <a:xfrm flipV="1">
            <a:off x="4521160" y="2699495"/>
            <a:ext cx="349716" cy="63221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40797" y="1776025"/>
            <a:ext cx="894153" cy="7995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rgbClr val="FF0000"/>
                </a:solidFill>
              </a:rPr>
              <a:t>OUTPUT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596186" y="2311844"/>
            <a:ext cx="74461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6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Artificial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FB79FF-5F88-42C4-9583-A78CCF3DAB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962" y="1639570"/>
            <a:ext cx="2923479" cy="2193059"/>
          </a:xfrm>
        </p:spPr>
        <p:txBody>
          <a:bodyPr/>
          <a:lstStyle/>
          <a:p>
            <a:pPr algn="l" fontAlgn="base"/>
            <a:r>
              <a:rPr lang="en-US" dirty="0">
                <a:solidFill>
                  <a:srgbClr val="525252"/>
                </a:solidFill>
              </a:rPr>
              <a:t>Artificial Neural network is a computing system inspired by analogy of biological neurons, which is used to process the information as a human brain does. </a:t>
            </a:r>
          </a:p>
          <a:p>
            <a:pPr algn="l" fontAlgn="base"/>
            <a:r>
              <a:rPr lang="en-US" b="0" i="0" dirty="0">
                <a:solidFill>
                  <a:srgbClr val="525252"/>
                </a:solidFill>
                <a:effectLst/>
                <a:latin typeface="IBM Plex Sans" panose="020B0503050203000203" pitchFamily="34" charset="0"/>
              </a:rPr>
              <a:t>.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922669" y="1004629"/>
            <a:ext cx="1100101" cy="44050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86" y="934543"/>
            <a:ext cx="5405070" cy="3243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47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Topology of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FB79FF-5F88-42C4-9583-A78CCF3DAB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41" y="1185426"/>
            <a:ext cx="2923479" cy="175797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25000"/>
                  </a:schemeClr>
                </a:solidFill>
              </a:rPr>
              <a:t>Generally ANNS Use feed Forward Network which consists of different layers namely Input, Hidden and Output layers.</a:t>
            </a:r>
          </a:p>
          <a:p>
            <a:pPr algn="l" fontAlgn="base"/>
            <a:endParaRPr lang="en-US" b="0" i="0" dirty="0">
              <a:solidFill>
                <a:srgbClr val="525252"/>
              </a:solidFill>
              <a:effectLst/>
              <a:latin typeface="IBM Plex Sans" panose="020B0503050203000203" pitchFamily="34" charset="0"/>
            </a:endParaRPr>
          </a:p>
          <a:p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573703" y="1004629"/>
            <a:ext cx="914400" cy="91440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608256" y="1372656"/>
            <a:ext cx="396992" cy="25640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606858" y="1730351"/>
            <a:ext cx="399788" cy="2582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005248" y="1004629"/>
            <a:ext cx="1860788" cy="1381002"/>
            <a:chOff x="4041423" y="2272938"/>
            <a:chExt cx="3329839" cy="3367462"/>
          </a:xfrm>
        </p:grpSpPr>
        <p:sp>
          <p:nvSpPr>
            <p:cNvPr id="15" name="Oval 14"/>
            <p:cNvSpPr/>
            <p:nvPr/>
          </p:nvSpPr>
          <p:spPr>
            <a:xfrm>
              <a:off x="5145771" y="2272938"/>
              <a:ext cx="586667" cy="56717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45771" y="5073230"/>
              <a:ext cx="586667" cy="56717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145771" y="4080000"/>
              <a:ext cx="586667" cy="56717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145771" y="3176469"/>
              <a:ext cx="586667" cy="56717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12" idx="6"/>
              <a:endCxn id="15" idx="2"/>
            </p:cNvCxnSpPr>
            <p:nvPr/>
          </p:nvCxnSpPr>
          <p:spPr>
            <a:xfrm flipV="1">
              <a:off x="4041423" y="2556524"/>
              <a:ext cx="1104348" cy="92643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6"/>
              <a:endCxn id="18" idx="2"/>
            </p:cNvCxnSpPr>
            <p:nvPr/>
          </p:nvCxnSpPr>
          <p:spPr>
            <a:xfrm flipV="1">
              <a:off x="4041423" y="3460056"/>
              <a:ext cx="1104348" cy="22899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2" idx="6"/>
              <a:endCxn id="17" idx="2"/>
            </p:cNvCxnSpPr>
            <p:nvPr/>
          </p:nvCxnSpPr>
          <p:spPr>
            <a:xfrm>
              <a:off x="4041423" y="3482955"/>
              <a:ext cx="1104348" cy="880630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6"/>
              <a:endCxn id="16" idx="2"/>
            </p:cNvCxnSpPr>
            <p:nvPr/>
          </p:nvCxnSpPr>
          <p:spPr>
            <a:xfrm>
              <a:off x="4041423" y="3482955"/>
              <a:ext cx="1104348" cy="1873862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3" idx="6"/>
              <a:endCxn id="15" idx="2"/>
            </p:cNvCxnSpPr>
            <p:nvPr/>
          </p:nvCxnSpPr>
          <p:spPr>
            <a:xfrm flipV="1">
              <a:off x="4043925" y="2556524"/>
              <a:ext cx="1101846" cy="1800929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18" idx="2"/>
            </p:cNvCxnSpPr>
            <p:nvPr/>
          </p:nvCxnSpPr>
          <p:spPr>
            <a:xfrm flipV="1">
              <a:off x="4043925" y="3460056"/>
              <a:ext cx="1101846" cy="89739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6"/>
              <a:endCxn id="17" idx="2"/>
            </p:cNvCxnSpPr>
            <p:nvPr/>
          </p:nvCxnSpPr>
          <p:spPr>
            <a:xfrm>
              <a:off x="4043925" y="4357452"/>
              <a:ext cx="1101846" cy="6133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3" idx="6"/>
              <a:endCxn id="16" idx="2"/>
            </p:cNvCxnSpPr>
            <p:nvPr/>
          </p:nvCxnSpPr>
          <p:spPr>
            <a:xfrm>
              <a:off x="4043925" y="4357452"/>
              <a:ext cx="1101846" cy="99936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6784594" y="2272938"/>
              <a:ext cx="586667" cy="56717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6784594" y="3176469"/>
              <a:ext cx="586667" cy="56717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784595" y="5073230"/>
              <a:ext cx="586667" cy="56717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784595" y="4080000"/>
              <a:ext cx="586667" cy="56717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stCxn id="15" idx="6"/>
              <a:endCxn id="28" idx="2"/>
            </p:cNvCxnSpPr>
            <p:nvPr/>
          </p:nvCxnSpPr>
          <p:spPr>
            <a:xfrm>
              <a:off x="5732438" y="2556524"/>
              <a:ext cx="1052156" cy="903531"/>
            </a:xfrm>
            <a:prstGeom prst="straightConnector1">
              <a:avLst/>
            </a:prstGeom>
            <a:ln w="28575">
              <a:solidFill>
                <a:srgbClr val="0080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5" idx="6"/>
              <a:endCxn id="30" idx="2"/>
            </p:cNvCxnSpPr>
            <p:nvPr/>
          </p:nvCxnSpPr>
          <p:spPr>
            <a:xfrm>
              <a:off x="5732438" y="2556524"/>
              <a:ext cx="1052157" cy="1807062"/>
            </a:xfrm>
            <a:prstGeom prst="straightConnector1">
              <a:avLst/>
            </a:prstGeom>
            <a:ln w="28575">
              <a:solidFill>
                <a:srgbClr val="00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5" idx="6"/>
              <a:endCxn id="29" idx="2"/>
            </p:cNvCxnSpPr>
            <p:nvPr/>
          </p:nvCxnSpPr>
          <p:spPr>
            <a:xfrm>
              <a:off x="5732438" y="2556524"/>
              <a:ext cx="1052157" cy="2800292"/>
            </a:xfrm>
            <a:prstGeom prst="straightConnector1">
              <a:avLst/>
            </a:prstGeom>
            <a:ln w="28575">
              <a:solidFill>
                <a:srgbClr val="00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5" idx="6"/>
              <a:endCxn id="27" idx="2"/>
            </p:cNvCxnSpPr>
            <p:nvPr/>
          </p:nvCxnSpPr>
          <p:spPr>
            <a:xfrm>
              <a:off x="5732438" y="2556524"/>
              <a:ext cx="1052156" cy="0"/>
            </a:xfrm>
            <a:prstGeom prst="straightConnector1">
              <a:avLst/>
            </a:prstGeom>
            <a:ln w="28575">
              <a:solidFill>
                <a:srgbClr val="00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8" idx="6"/>
              <a:endCxn id="27" idx="2"/>
            </p:cNvCxnSpPr>
            <p:nvPr/>
          </p:nvCxnSpPr>
          <p:spPr>
            <a:xfrm flipV="1">
              <a:off x="5732438" y="2556524"/>
              <a:ext cx="1052156" cy="903531"/>
            </a:xfrm>
            <a:prstGeom prst="straightConnector1">
              <a:avLst/>
            </a:prstGeom>
            <a:ln w="28575">
              <a:solidFill>
                <a:srgbClr val="00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8" idx="6"/>
              <a:endCxn id="28" idx="2"/>
            </p:cNvCxnSpPr>
            <p:nvPr/>
          </p:nvCxnSpPr>
          <p:spPr>
            <a:xfrm>
              <a:off x="5732438" y="3460055"/>
              <a:ext cx="1052156" cy="0"/>
            </a:xfrm>
            <a:prstGeom prst="straightConnector1">
              <a:avLst/>
            </a:prstGeom>
            <a:ln w="28575">
              <a:solidFill>
                <a:srgbClr val="0080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8" idx="6"/>
              <a:endCxn id="30" idx="2"/>
            </p:cNvCxnSpPr>
            <p:nvPr/>
          </p:nvCxnSpPr>
          <p:spPr>
            <a:xfrm>
              <a:off x="5732438" y="3460055"/>
              <a:ext cx="1052157" cy="903531"/>
            </a:xfrm>
            <a:prstGeom prst="straightConnector1">
              <a:avLst/>
            </a:prstGeom>
            <a:ln w="28575">
              <a:solidFill>
                <a:srgbClr val="00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8" idx="6"/>
              <a:endCxn id="29" idx="2"/>
            </p:cNvCxnSpPr>
            <p:nvPr/>
          </p:nvCxnSpPr>
          <p:spPr>
            <a:xfrm>
              <a:off x="5732438" y="3460055"/>
              <a:ext cx="1052157" cy="1896760"/>
            </a:xfrm>
            <a:prstGeom prst="straightConnector1">
              <a:avLst/>
            </a:prstGeom>
            <a:ln w="28575">
              <a:solidFill>
                <a:srgbClr val="00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7" idx="6"/>
              <a:endCxn id="27" idx="2"/>
            </p:cNvCxnSpPr>
            <p:nvPr/>
          </p:nvCxnSpPr>
          <p:spPr>
            <a:xfrm flipV="1">
              <a:off x="5732438" y="2556524"/>
              <a:ext cx="1052156" cy="1807062"/>
            </a:xfrm>
            <a:prstGeom prst="straightConnector1">
              <a:avLst/>
            </a:prstGeom>
            <a:ln w="28575">
              <a:solidFill>
                <a:srgbClr val="0080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7" idx="6"/>
              <a:endCxn id="28" idx="2"/>
            </p:cNvCxnSpPr>
            <p:nvPr/>
          </p:nvCxnSpPr>
          <p:spPr>
            <a:xfrm flipV="1">
              <a:off x="5732438" y="3460055"/>
              <a:ext cx="1052156" cy="903531"/>
            </a:xfrm>
            <a:prstGeom prst="straightConnector1">
              <a:avLst/>
            </a:prstGeom>
            <a:ln w="28575">
              <a:solidFill>
                <a:srgbClr val="00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7" idx="6"/>
              <a:endCxn id="30" idx="2"/>
            </p:cNvCxnSpPr>
            <p:nvPr/>
          </p:nvCxnSpPr>
          <p:spPr>
            <a:xfrm>
              <a:off x="5732438" y="4363586"/>
              <a:ext cx="1052157" cy="0"/>
            </a:xfrm>
            <a:prstGeom prst="straightConnector1">
              <a:avLst/>
            </a:prstGeom>
            <a:ln w="28575">
              <a:solidFill>
                <a:srgbClr val="0080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7" idx="6"/>
              <a:endCxn id="29" idx="2"/>
            </p:cNvCxnSpPr>
            <p:nvPr/>
          </p:nvCxnSpPr>
          <p:spPr>
            <a:xfrm>
              <a:off x="5732438" y="4363586"/>
              <a:ext cx="1052157" cy="993229"/>
            </a:xfrm>
            <a:prstGeom prst="straightConnector1">
              <a:avLst/>
            </a:prstGeom>
            <a:ln w="28575">
              <a:solidFill>
                <a:srgbClr val="00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6" idx="6"/>
              <a:endCxn id="27" idx="2"/>
            </p:cNvCxnSpPr>
            <p:nvPr/>
          </p:nvCxnSpPr>
          <p:spPr>
            <a:xfrm flipV="1">
              <a:off x="5732438" y="2556524"/>
              <a:ext cx="1052156" cy="2800292"/>
            </a:xfrm>
            <a:prstGeom prst="straightConnector1">
              <a:avLst/>
            </a:prstGeom>
            <a:ln w="28575">
              <a:solidFill>
                <a:srgbClr val="0080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6" idx="6"/>
              <a:endCxn id="28" idx="2"/>
            </p:cNvCxnSpPr>
            <p:nvPr/>
          </p:nvCxnSpPr>
          <p:spPr>
            <a:xfrm flipV="1">
              <a:off x="5732438" y="3460055"/>
              <a:ext cx="1052156" cy="1896760"/>
            </a:xfrm>
            <a:prstGeom prst="straightConnector1">
              <a:avLst/>
            </a:prstGeom>
            <a:ln w="28575">
              <a:solidFill>
                <a:srgbClr val="00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6" idx="6"/>
              <a:endCxn id="30" idx="2"/>
            </p:cNvCxnSpPr>
            <p:nvPr/>
          </p:nvCxnSpPr>
          <p:spPr>
            <a:xfrm flipV="1">
              <a:off x="5732438" y="4363586"/>
              <a:ext cx="1052157" cy="993229"/>
            </a:xfrm>
            <a:prstGeom prst="straightConnector1">
              <a:avLst/>
            </a:prstGeom>
            <a:ln w="28575">
              <a:solidFill>
                <a:srgbClr val="00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  <a:endCxn id="29" idx="2"/>
            </p:cNvCxnSpPr>
            <p:nvPr/>
          </p:nvCxnSpPr>
          <p:spPr>
            <a:xfrm>
              <a:off x="5732438" y="5356815"/>
              <a:ext cx="1052157" cy="0"/>
            </a:xfrm>
            <a:prstGeom prst="straightConnector1">
              <a:avLst/>
            </a:prstGeom>
            <a:ln w="28575">
              <a:solidFill>
                <a:srgbClr val="00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46"/>
          <p:cNvSpPr/>
          <p:nvPr/>
        </p:nvSpPr>
        <p:spPr>
          <a:xfrm>
            <a:off x="7556297" y="1559573"/>
            <a:ext cx="402582" cy="27111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48" name="Straight Arrow Connector 47"/>
          <p:cNvCxnSpPr>
            <a:stCxn id="27" idx="6"/>
            <a:endCxn id="47" idx="2"/>
          </p:cNvCxnSpPr>
          <p:nvPr/>
        </p:nvCxnSpPr>
        <p:spPr>
          <a:xfrm>
            <a:off x="6866036" y="1120928"/>
            <a:ext cx="690261" cy="574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6"/>
            <a:endCxn id="47" idx="2"/>
          </p:cNvCxnSpPr>
          <p:nvPr/>
        </p:nvCxnSpPr>
        <p:spPr>
          <a:xfrm>
            <a:off x="6866036" y="1491468"/>
            <a:ext cx="690261" cy="203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6"/>
            <a:endCxn id="47" idx="2"/>
          </p:cNvCxnSpPr>
          <p:nvPr/>
        </p:nvCxnSpPr>
        <p:spPr>
          <a:xfrm flipV="1">
            <a:off x="6866036" y="1695130"/>
            <a:ext cx="690261" cy="166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9" idx="6"/>
            <a:endCxn id="47" idx="2"/>
          </p:cNvCxnSpPr>
          <p:nvPr/>
        </p:nvCxnSpPr>
        <p:spPr>
          <a:xfrm flipV="1">
            <a:off x="6866036" y="1695130"/>
            <a:ext cx="690261" cy="5742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7996010" y="1674917"/>
            <a:ext cx="653130" cy="45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565127" y="2714393"/>
            <a:ext cx="1358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kern="0">
                <a:solidFill>
                  <a:schemeClr val="tx1">
                    <a:lumMod val="25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Hidden layers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52490" y="2714393"/>
            <a:ext cx="1358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25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Input Layer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078506" y="2713845"/>
            <a:ext cx="1358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kern="0">
                <a:solidFill>
                  <a:schemeClr val="tx1">
                    <a:lumMod val="25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Output Layer</a:t>
            </a:r>
          </a:p>
        </p:txBody>
      </p:sp>
      <p:sp>
        <p:nvSpPr>
          <p:cNvPr id="56" name="Right Arrow 55"/>
          <p:cNvSpPr/>
          <p:nvPr/>
        </p:nvSpPr>
        <p:spPr>
          <a:xfrm>
            <a:off x="3922059" y="1477999"/>
            <a:ext cx="653130" cy="45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3935742" y="1857403"/>
            <a:ext cx="653130" cy="45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7" grpId="0" animBg="1"/>
      <p:bldP spid="52" grpId="0" animBg="1"/>
      <p:bldP spid="53" grpId="0"/>
      <p:bldP spid="54" grpId="0"/>
      <p:bldP spid="55" grpId="0"/>
      <p:bldP spid="56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" y="228953"/>
            <a:ext cx="1648066" cy="262759"/>
          </a:xfrm>
        </p:spPr>
        <p:txBody>
          <a:bodyPr>
            <a:normAutofit/>
          </a:bodyPr>
          <a:lstStyle/>
          <a:p>
            <a:r>
              <a:rPr lang="en-US" sz="1400" b="0" dirty="0">
                <a:solidFill>
                  <a:srgbClr val="0F62FE"/>
                </a:solidFill>
              </a:rPr>
              <a:t>What is a Biological Neuron?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6C94-E5E8-4D5D-A817-ECA6DA3DE28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20" y="1039528"/>
            <a:ext cx="5673680" cy="3307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374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/>
          <p:nvPr/>
        </p:nvSpPr>
        <p:spPr>
          <a:xfrm>
            <a:off x="4342461" y="2632151"/>
            <a:ext cx="18874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Axon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95252" y="754379"/>
            <a:ext cx="7243922" cy="2873430"/>
            <a:chOff x="1593669" y="1005839"/>
            <a:chExt cx="9658563" cy="3831240"/>
          </a:xfrm>
        </p:grpSpPr>
        <p:sp>
          <p:nvSpPr>
            <p:cNvPr id="55" name="Freeform 54"/>
            <p:cNvSpPr/>
            <p:nvPr/>
          </p:nvSpPr>
          <p:spPr>
            <a:xfrm>
              <a:off x="2246812" y="1619794"/>
              <a:ext cx="2169216" cy="2220686"/>
            </a:xfrm>
            <a:custGeom>
              <a:avLst/>
              <a:gdLst>
                <a:gd name="connsiteX0" fmla="*/ 52251 w 2169216"/>
                <a:gd name="connsiteY0" fmla="*/ 757646 h 2220686"/>
                <a:gd name="connsiteX1" fmla="*/ 117565 w 2169216"/>
                <a:gd name="connsiteY1" fmla="*/ 783772 h 2220686"/>
                <a:gd name="connsiteX2" fmla="*/ 156754 w 2169216"/>
                <a:gd name="connsiteY2" fmla="*/ 809897 h 2220686"/>
                <a:gd name="connsiteX3" fmla="*/ 326571 w 2169216"/>
                <a:gd name="connsiteY3" fmla="*/ 849086 h 2220686"/>
                <a:gd name="connsiteX4" fmla="*/ 718457 w 2169216"/>
                <a:gd name="connsiteY4" fmla="*/ 836023 h 2220686"/>
                <a:gd name="connsiteX5" fmla="*/ 836022 w 2169216"/>
                <a:gd name="connsiteY5" fmla="*/ 744583 h 2220686"/>
                <a:gd name="connsiteX6" fmla="*/ 862148 w 2169216"/>
                <a:gd name="connsiteY6" fmla="*/ 705395 h 2220686"/>
                <a:gd name="connsiteX7" fmla="*/ 901337 w 2169216"/>
                <a:gd name="connsiteY7" fmla="*/ 679269 h 2220686"/>
                <a:gd name="connsiteX8" fmla="*/ 940525 w 2169216"/>
                <a:gd name="connsiteY8" fmla="*/ 600892 h 2220686"/>
                <a:gd name="connsiteX9" fmla="*/ 953588 w 2169216"/>
                <a:gd name="connsiteY9" fmla="*/ 561703 h 2220686"/>
                <a:gd name="connsiteX10" fmla="*/ 992777 w 2169216"/>
                <a:gd name="connsiteY10" fmla="*/ 418012 h 2220686"/>
                <a:gd name="connsiteX11" fmla="*/ 979714 w 2169216"/>
                <a:gd name="connsiteY11" fmla="*/ 117566 h 2220686"/>
                <a:gd name="connsiteX12" fmla="*/ 953588 w 2169216"/>
                <a:gd name="connsiteY12" fmla="*/ 39189 h 2220686"/>
                <a:gd name="connsiteX13" fmla="*/ 940525 w 2169216"/>
                <a:gd name="connsiteY13" fmla="*/ 0 h 2220686"/>
                <a:gd name="connsiteX14" fmla="*/ 953588 w 2169216"/>
                <a:gd name="connsiteY14" fmla="*/ 195943 h 2220686"/>
                <a:gd name="connsiteX15" fmla="*/ 979714 w 2169216"/>
                <a:gd name="connsiteY15" fmla="*/ 248195 h 2220686"/>
                <a:gd name="connsiteX16" fmla="*/ 1005840 w 2169216"/>
                <a:gd name="connsiteY16" fmla="*/ 339635 h 2220686"/>
                <a:gd name="connsiteX17" fmla="*/ 1018902 w 2169216"/>
                <a:gd name="connsiteY17" fmla="*/ 378823 h 2220686"/>
                <a:gd name="connsiteX18" fmla="*/ 1045028 w 2169216"/>
                <a:gd name="connsiteY18" fmla="*/ 418012 h 2220686"/>
                <a:gd name="connsiteX19" fmla="*/ 1123405 w 2169216"/>
                <a:gd name="connsiteY19" fmla="*/ 600892 h 2220686"/>
                <a:gd name="connsiteX20" fmla="*/ 1201782 w 2169216"/>
                <a:gd name="connsiteY20" fmla="*/ 692332 h 2220686"/>
                <a:gd name="connsiteX21" fmla="*/ 1214845 w 2169216"/>
                <a:gd name="connsiteY21" fmla="*/ 731520 h 2220686"/>
                <a:gd name="connsiteX22" fmla="*/ 1267097 w 2169216"/>
                <a:gd name="connsiteY22" fmla="*/ 744583 h 2220686"/>
                <a:gd name="connsiteX23" fmla="*/ 1528354 w 2169216"/>
                <a:gd name="connsiteY23" fmla="*/ 731520 h 2220686"/>
                <a:gd name="connsiteX24" fmla="*/ 1632857 w 2169216"/>
                <a:gd name="connsiteY24" fmla="*/ 705395 h 2220686"/>
                <a:gd name="connsiteX25" fmla="*/ 1672045 w 2169216"/>
                <a:gd name="connsiteY25" fmla="*/ 692332 h 2220686"/>
                <a:gd name="connsiteX26" fmla="*/ 1711234 w 2169216"/>
                <a:gd name="connsiteY26" fmla="*/ 666206 h 2220686"/>
                <a:gd name="connsiteX27" fmla="*/ 1737360 w 2169216"/>
                <a:gd name="connsiteY27" fmla="*/ 627017 h 2220686"/>
                <a:gd name="connsiteX28" fmla="*/ 1815737 w 2169216"/>
                <a:gd name="connsiteY28" fmla="*/ 574766 h 2220686"/>
                <a:gd name="connsiteX29" fmla="*/ 1867988 w 2169216"/>
                <a:gd name="connsiteY29" fmla="*/ 496389 h 2220686"/>
                <a:gd name="connsiteX30" fmla="*/ 1894114 w 2169216"/>
                <a:gd name="connsiteY30" fmla="*/ 457200 h 2220686"/>
                <a:gd name="connsiteX31" fmla="*/ 1881051 w 2169216"/>
                <a:gd name="connsiteY31" fmla="*/ 509452 h 2220686"/>
                <a:gd name="connsiteX32" fmla="*/ 1841862 w 2169216"/>
                <a:gd name="connsiteY32" fmla="*/ 535577 h 2220686"/>
                <a:gd name="connsiteX33" fmla="*/ 1802674 w 2169216"/>
                <a:gd name="connsiteY33" fmla="*/ 574766 h 2220686"/>
                <a:gd name="connsiteX34" fmla="*/ 1763485 w 2169216"/>
                <a:gd name="connsiteY34" fmla="*/ 600892 h 2220686"/>
                <a:gd name="connsiteX35" fmla="*/ 1672045 w 2169216"/>
                <a:gd name="connsiteY35" fmla="*/ 679269 h 2220686"/>
                <a:gd name="connsiteX36" fmla="*/ 1645920 w 2169216"/>
                <a:gd name="connsiteY36" fmla="*/ 718457 h 2220686"/>
                <a:gd name="connsiteX37" fmla="*/ 1567542 w 2169216"/>
                <a:gd name="connsiteY37" fmla="*/ 783772 h 2220686"/>
                <a:gd name="connsiteX38" fmla="*/ 1489165 w 2169216"/>
                <a:gd name="connsiteY38" fmla="*/ 888275 h 2220686"/>
                <a:gd name="connsiteX39" fmla="*/ 1463040 w 2169216"/>
                <a:gd name="connsiteY39" fmla="*/ 927463 h 2220686"/>
                <a:gd name="connsiteX40" fmla="*/ 1423851 w 2169216"/>
                <a:gd name="connsiteY40" fmla="*/ 966652 h 2220686"/>
                <a:gd name="connsiteX41" fmla="*/ 1423851 w 2169216"/>
                <a:gd name="connsiteY41" fmla="*/ 1136469 h 2220686"/>
                <a:gd name="connsiteX42" fmla="*/ 1463040 w 2169216"/>
                <a:gd name="connsiteY42" fmla="*/ 1280160 h 2220686"/>
                <a:gd name="connsiteX43" fmla="*/ 1502228 w 2169216"/>
                <a:gd name="connsiteY43" fmla="*/ 1293223 h 2220686"/>
                <a:gd name="connsiteX44" fmla="*/ 1554480 w 2169216"/>
                <a:gd name="connsiteY44" fmla="*/ 1319349 h 2220686"/>
                <a:gd name="connsiteX45" fmla="*/ 1632857 w 2169216"/>
                <a:gd name="connsiteY45" fmla="*/ 1371600 h 2220686"/>
                <a:gd name="connsiteX46" fmla="*/ 1711234 w 2169216"/>
                <a:gd name="connsiteY46" fmla="*/ 1397726 h 2220686"/>
                <a:gd name="connsiteX47" fmla="*/ 1802674 w 2169216"/>
                <a:gd name="connsiteY47" fmla="*/ 1423852 h 2220686"/>
                <a:gd name="connsiteX48" fmla="*/ 1894114 w 2169216"/>
                <a:gd name="connsiteY48" fmla="*/ 1436915 h 2220686"/>
                <a:gd name="connsiteX49" fmla="*/ 1946365 w 2169216"/>
                <a:gd name="connsiteY49" fmla="*/ 1449977 h 2220686"/>
                <a:gd name="connsiteX50" fmla="*/ 2116182 w 2169216"/>
                <a:gd name="connsiteY50" fmla="*/ 1463040 h 2220686"/>
                <a:gd name="connsiteX51" fmla="*/ 2168434 w 2169216"/>
                <a:gd name="connsiteY51" fmla="*/ 1476103 h 2220686"/>
                <a:gd name="connsiteX52" fmla="*/ 2129245 w 2169216"/>
                <a:gd name="connsiteY52" fmla="*/ 1489166 h 2220686"/>
                <a:gd name="connsiteX53" fmla="*/ 2024742 w 2169216"/>
                <a:gd name="connsiteY53" fmla="*/ 1502229 h 2220686"/>
                <a:gd name="connsiteX54" fmla="*/ 1528354 w 2169216"/>
                <a:gd name="connsiteY54" fmla="*/ 1515292 h 2220686"/>
                <a:gd name="connsiteX55" fmla="*/ 1423851 w 2169216"/>
                <a:gd name="connsiteY55" fmla="*/ 1541417 h 2220686"/>
                <a:gd name="connsiteX56" fmla="*/ 1332411 w 2169216"/>
                <a:gd name="connsiteY56" fmla="*/ 1580606 h 2220686"/>
                <a:gd name="connsiteX57" fmla="*/ 1254034 w 2169216"/>
                <a:gd name="connsiteY57" fmla="*/ 1632857 h 2220686"/>
                <a:gd name="connsiteX58" fmla="*/ 1175657 w 2169216"/>
                <a:gd name="connsiteY58" fmla="*/ 1711235 h 2220686"/>
                <a:gd name="connsiteX59" fmla="*/ 1123405 w 2169216"/>
                <a:gd name="connsiteY59" fmla="*/ 1802675 h 2220686"/>
                <a:gd name="connsiteX60" fmla="*/ 1097280 w 2169216"/>
                <a:gd name="connsiteY60" fmla="*/ 1867989 h 2220686"/>
                <a:gd name="connsiteX61" fmla="*/ 1031965 w 2169216"/>
                <a:gd name="connsiteY61" fmla="*/ 1946366 h 2220686"/>
                <a:gd name="connsiteX62" fmla="*/ 1005840 w 2169216"/>
                <a:gd name="connsiteY62" fmla="*/ 1985555 h 2220686"/>
                <a:gd name="connsiteX63" fmla="*/ 992777 w 2169216"/>
                <a:gd name="connsiteY63" fmla="*/ 2076995 h 2220686"/>
                <a:gd name="connsiteX64" fmla="*/ 966651 w 2169216"/>
                <a:gd name="connsiteY64" fmla="*/ 2129246 h 2220686"/>
                <a:gd name="connsiteX65" fmla="*/ 953588 w 2169216"/>
                <a:gd name="connsiteY65" fmla="*/ 2181497 h 2220686"/>
                <a:gd name="connsiteX66" fmla="*/ 940525 w 2169216"/>
                <a:gd name="connsiteY66" fmla="*/ 2220686 h 2220686"/>
                <a:gd name="connsiteX67" fmla="*/ 940525 w 2169216"/>
                <a:gd name="connsiteY67" fmla="*/ 1894115 h 2220686"/>
                <a:gd name="connsiteX68" fmla="*/ 927462 w 2169216"/>
                <a:gd name="connsiteY68" fmla="*/ 1854926 h 2220686"/>
                <a:gd name="connsiteX69" fmla="*/ 875211 w 2169216"/>
                <a:gd name="connsiteY69" fmla="*/ 1815737 h 2220686"/>
                <a:gd name="connsiteX70" fmla="*/ 836022 w 2169216"/>
                <a:gd name="connsiteY70" fmla="*/ 1776549 h 2220686"/>
                <a:gd name="connsiteX71" fmla="*/ 731520 w 2169216"/>
                <a:gd name="connsiteY71" fmla="*/ 1711235 h 2220686"/>
                <a:gd name="connsiteX72" fmla="*/ 627017 w 2169216"/>
                <a:gd name="connsiteY72" fmla="*/ 1658983 h 2220686"/>
                <a:gd name="connsiteX73" fmla="*/ 574765 w 2169216"/>
                <a:gd name="connsiteY73" fmla="*/ 1645920 h 2220686"/>
                <a:gd name="connsiteX74" fmla="*/ 483325 w 2169216"/>
                <a:gd name="connsiteY74" fmla="*/ 1606732 h 2220686"/>
                <a:gd name="connsiteX75" fmla="*/ 0 w 2169216"/>
                <a:gd name="connsiteY75" fmla="*/ 1593669 h 2220686"/>
                <a:gd name="connsiteX76" fmla="*/ 39188 w 2169216"/>
                <a:gd name="connsiteY76" fmla="*/ 1554480 h 2220686"/>
                <a:gd name="connsiteX77" fmla="*/ 78377 w 2169216"/>
                <a:gd name="connsiteY77" fmla="*/ 1528355 h 2220686"/>
                <a:gd name="connsiteX78" fmla="*/ 143691 w 2169216"/>
                <a:gd name="connsiteY78" fmla="*/ 1463040 h 2220686"/>
                <a:gd name="connsiteX79" fmla="*/ 182880 w 2169216"/>
                <a:gd name="connsiteY79" fmla="*/ 1384663 h 2220686"/>
                <a:gd name="connsiteX80" fmla="*/ 195942 w 2169216"/>
                <a:gd name="connsiteY80" fmla="*/ 1345475 h 2220686"/>
                <a:gd name="connsiteX81" fmla="*/ 235131 w 2169216"/>
                <a:gd name="connsiteY81" fmla="*/ 1319349 h 2220686"/>
                <a:gd name="connsiteX82" fmla="*/ 248194 w 2169216"/>
                <a:gd name="connsiteY82" fmla="*/ 1280160 h 2220686"/>
                <a:gd name="connsiteX83" fmla="*/ 248194 w 2169216"/>
                <a:gd name="connsiteY83" fmla="*/ 1031966 h 2220686"/>
                <a:gd name="connsiteX84" fmla="*/ 222068 w 2169216"/>
                <a:gd name="connsiteY84" fmla="*/ 992777 h 2220686"/>
                <a:gd name="connsiteX85" fmla="*/ 182880 w 2169216"/>
                <a:gd name="connsiteY85" fmla="*/ 966652 h 2220686"/>
                <a:gd name="connsiteX86" fmla="*/ 117565 w 2169216"/>
                <a:gd name="connsiteY86" fmla="*/ 888275 h 2220686"/>
                <a:gd name="connsiteX87" fmla="*/ 91440 w 2169216"/>
                <a:gd name="connsiteY87" fmla="*/ 849086 h 2220686"/>
                <a:gd name="connsiteX88" fmla="*/ 52251 w 2169216"/>
                <a:gd name="connsiteY88" fmla="*/ 822960 h 2220686"/>
                <a:gd name="connsiteX89" fmla="*/ 52251 w 2169216"/>
                <a:gd name="connsiteY89" fmla="*/ 757646 h 222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169216" h="2220686">
                  <a:moveTo>
                    <a:pt x="52251" y="757646"/>
                  </a:moveTo>
                  <a:cubicBezTo>
                    <a:pt x="63137" y="751115"/>
                    <a:pt x="96592" y="773286"/>
                    <a:pt x="117565" y="783772"/>
                  </a:cubicBezTo>
                  <a:cubicBezTo>
                    <a:pt x="131607" y="790793"/>
                    <a:pt x="142408" y="803521"/>
                    <a:pt x="156754" y="809897"/>
                  </a:cubicBezTo>
                  <a:cubicBezTo>
                    <a:pt x="224706" y="840097"/>
                    <a:pt x="252182" y="838459"/>
                    <a:pt x="326571" y="849086"/>
                  </a:cubicBezTo>
                  <a:cubicBezTo>
                    <a:pt x="457200" y="844732"/>
                    <a:pt x="588998" y="854003"/>
                    <a:pt x="718457" y="836023"/>
                  </a:cubicBezTo>
                  <a:cubicBezTo>
                    <a:pt x="745912" y="832210"/>
                    <a:pt x="813635" y="771447"/>
                    <a:pt x="836022" y="744583"/>
                  </a:cubicBezTo>
                  <a:cubicBezTo>
                    <a:pt x="846073" y="732522"/>
                    <a:pt x="851047" y="716496"/>
                    <a:pt x="862148" y="705395"/>
                  </a:cubicBezTo>
                  <a:cubicBezTo>
                    <a:pt x="873250" y="694294"/>
                    <a:pt x="888274" y="687978"/>
                    <a:pt x="901337" y="679269"/>
                  </a:cubicBezTo>
                  <a:cubicBezTo>
                    <a:pt x="934172" y="580765"/>
                    <a:pt x="889880" y="702183"/>
                    <a:pt x="940525" y="600892"/>
                  </a:cubicBezTo>
                  <a:cubicBezTo>
                    <a:pt x="946683" y="588576"/>
                    <a:pt x="949965" y="574987"/>
                    <a:pt x="953588" y="561703"/>
                  </a:cubicBezTo>
                  <a:cubicBezTo>
                    <a:pt x="997785" y="399650"/>
                    <a:pt x="962710" y="508210"/>
                    <a:pt x="992777" y="418012"/>
                  </a:cubicBezTo>
                  <a:cubicBezTo>
                    <a:pt x="988423" y="317863"/>
                    <a:pt x="990029" y="217277"/>
                    <a:pt x="979714" y="117566"/>
                  </a:cubicBezTo>
                  <a:cubicBezTo>
                    <a:pt x="976880" y="90173"/>
                    <a:pt x="962297" y="65315"/>
                    <a:pt x="953588" y="39189"/>
                  </a:cubicBezTo>
                  <a:lnTo>
                    <a:pt x="940525" y="0"/>
                  </a:lnTo>
                  <a:cubicBezTo>
                    <a:pt x="944879" y="65314"/>
                    <a:pt x="943379" y="131285"/>
                    <a:pt x="953588" y="195943"/>
                  </a:cubicBezTo>
                  <a:cubicBezTo>
                    <a:pt x="956625" y="215178"/>
                    <a:pt x="972043" y="230296"/>
                    <a:pt x="979714" y="248195"/>
                  </a:cubicBezTo>
                  <a:cubicBezTo>
                    <a:pt x="993137" y="279516"/>
                    <a:pt x="996370" y="306490"/>
                    <a:pt x="1005840" y="339635"/>
                  </a:cubicBezTo>
                  <a:cubicBezTo>
                    <a:pt x="1009623" y="352874"/>
                    <a:pt x="1012744" y="366507"/>
                    <a:pt x="1018902" y="378823"/>
                  </a:cubicBezTo>
                  <a:cubicBezTo>
                    <a:pt x="1025923" y="392865"/>
                    <a:pt x="1036319" y="404949"/>
                    <a:pt x="1045028" y="418012"/>
                  </a:cubicBezTo>
                  <a:cubicBezTo>
                    <a:pt x="1060882" y="481427"/>
                    <a:pt x="1074511" y="551999"/>
                    <a:pt x="1123405" y="600892"/>
                  </a:cubicBezTo>
                  <a:cubicBezTo>
                    <a:pt x="1177989" y="655475"/>
                    <a:pt x="1151510" y="625301"/>
                    <a:pt x="1201782" y="692332"/>
                  </a:cubicBezTo>
                  <a:cubicBezTo>
                    <a:pt x="1206136" y="705395"/>
                    <a:pt x="1204093" y="722918"/>
                    <a:pt x="1214845" y="731520"/>
                  </a:cubicBezTo>
                  <a:cubicBezTo>
                    <a:pt x="1228864" y="742735"/>
                    <a:pt x="1249144" y="744583"/>
                    <a:pt x="1267097" y="744583"/>
                  </a:cubicBezTo>
                  <a:cubicBezTo>
                    <a:pt x="1354291" y="744583"/>
                    <a:pt x="1441268" y="735874"/>
                    <a:pt x="1528354" y="731520"/>
                  </a:cubicBezTo>
                  <a:cubicBezTo>
                    <a:pt x="1563188" y="722812"/>
                    <a:pt x="1598793" y="716750"/>
                    <a:pt x="1632857" y="705395"/>
                  </a:cubicBezTo>
                  <a:cubicBezTo>
                    <a:pt x="1645920" y="701041"/>
                    <a:pt x="1659729" y="698490"/>
                    <a:pt x="1672045" y="692332"/>
                  </a:cubicBezTo>
                  <a:cubicBezTo>
                    <a:pt x="1686087" y="685311"/>
                    <a:pt x="1698171" y="674915"/>
                    <a:pt x="1711234" y="666206"/>
                  </a:cubicBezTo>
                  <a:cubicBezTo>
                    <a:pt x="1719943" y="653143"/>
                    <a:pt x="1725101" y="636825"/>
                    <a:pt x="1737360" y="627017"/>
                  </a:cubicBezTo>
                  <a:cubicBezTo>
                    <a:pt x="1827114" y="555214"/>
                    <a:pt x="1722482" y="694666"/>
                    <a:pt x="1815737" y="574766"/>
                  </a:cubicBezTo>
                  <a:cubicBezTo>
                    <a:pt x="1835014" y="549981"/>
                    <a:pt x="1850571" y="522515"/>
                    <a:pt x="1867988" y="496389"/>
                  </a:cubicBezTo>
                  <a:lnTo>
                    <a:pt x="1894114" y="457200"/>
                  </a:lnTo>
                  <a:cubicBezTo>
                    <a:pt x="1889760" y="474617"/>
                    <a:pt x="1891010" y="494514"/>
                    <a:pt x="1881051" y="509452"/>
                  </a:cubicBezTo>
                  <a:cubicBezTo>
                    <a:pt x="1872342" y="522515"/>
                    <a:pt x="1853923" y="525526"/>
                    <a:pt x="1841862" y="535577"/>
                  </a:cubicBezTo>
                  <a:cubicBezTo>
                    <a:pt x="1827670" y="547404"/>
                    <a:pt x="1816866" y="562939"/>
                    <a:pt x="1802674" y="574766"/>
                  </a:cubicBezTo>
                  <a:cubicBezTo>
                    <a:pt x="1790613" y="584817"/>
                    <a:pt x="1775405" y="590675"/>
                    <a:pt x="1763485" y="600892"/>
                  </a:cubicBezTo>
                  <a:cubicBezTo>
                    <a:pt x="1652617" y="695921"/>
                    <a:pt x="1762014" y="619290"/>
                    <a:pt x="1672045" y="679269"/>
                  </a:cubicBezTo>
                  <a:cubicBezTo>
                    <a:pt x="1663337" y="692332"/>
                    <a:pt x="1655970" y="706396"/>
                    <a:pt x="1645920" y="718457"/>
                  </a:cubicBezTo>
                  <a:cubicBezTo>
                    <a:pt x="1614489" y="756175"/>
                    <a:pt x="1606075" y="758083"/>
                    <a:pt x="1567542" y="783772"/>
                  </a:cubicBezTo>
                  <a:cubicBezTo>
                    <a:pt x="1541416" y="818606"/>
                    <a:pt x="1513318" y="852045"/>
                    <a:pt x="1489165" y="888275"/>
                  </a:cubicBezTo>
                  <a:cubicBezTo>
                    <a:pt x="1480457" y="901338"/>
                    <a:pt x="1473090" y="915402"/>
                    <a:pt x="1463040" y="927463"/>
                  </a:cubicBezTo>
                  <a:cubicBezTo>
                    <a:pt x="1451213" y="941655"/>
                    <a:pt x="1436914" y="953589"/>
                    <a:pt x="1423851" y="966652"/>
                  </a:cubicBezTo>
                  <a:cubicBezTo>
                    <a:pt x="1401499" y="1056059"/>
                    <a:pt x="1408204" y="1003467"/>
                    <a:pt x="1423851" y="1136469"/>
                  </a:cubicBezTo>
                  <a:cubicBezTo>
                    <a:pt x="1428618" y="1176984"/>
                    <a:pt x="1422022" y="1247346"/>
                    <a:pt x="1463040" y="1280160"/>
                  </a:cubicBezTo>
                  <a:cubicBezTo>
                    <a:pt x="1473792" y="1288762"/>
                    <a:pt x="1489572" y="1287799"/>
                    <a:pt x="1502228" y="1293223"/>
                  </a:cubicBezTo>
                  <a:cubicBezTo>
                    <a:pt x="1520127" y="1300894"/>
                    <a:pt x="1537782" y="1309330"/>
                    <a:pt x="1554480" y="1319349"/>
                  </a:cubicBezTo>
                  <a:cubicBezTo>
                    <a:pt x="1581405" y="1335504"/>
                    <a:pt x="1603069" y="1361671"/>
                    <a:pt x="1632857" y="1371600"/>
                  </a:cubicBezTo>
                  <a:lnTo>
                    <a:pt x="1711234" y="1397726"/>
                  </a:lnTo>
                  <a:cubicBezTo>
                    <a:pt x="1744812" y="1408919"/>
                    <a:pt x="1766586" y="1417290"/>
                    <a:pt x="1802674" y="1423852"/>
                  </a:cubicBezTo>
                  <a:cubicBezTo>
                    <a:pt x="1832967" y="1429360"/>
                    <a:pt x="1863821" y="1431407"/>
                    <a:pt x="1894114" y="1436915"/>
                  </a:cubicBezTo>
                  <a:cubicBezTo>
                    <a:pt x="1911777" y="1440126"/>
                    <a:pt x="1928535" y="1447879"/>
                    <a:pt x="1946365" y="1449977"/>
                  </a:cubicBezTo>
                  <a:cubicBezTo>
                    <a:pt x="2002749" y="1456610"/>
                    <a:pt x="2059576" y="1458686"/>
                    <a:pt x="2116182" y="1463040"/>
                  </a:cubicBezTo>
                  <a:cubicBezTo>
                    <a:pt x="2133599" y="1467394"/>
                    <a:pt x="2160405" y="1460045"/>
                    <a:pt x="2168434" y="1476103"/>
                  </a:cubicBezTo>
                  <a:cubicBezTo>
                    <a:pt x="2174592" y="1488419"/>
                    <a:pt x="2142793" y="1486703"/>
                    <a:pt x="2129245" y="1489166"/>
                  </a:cubicBezTo>
                  <a:cubicBezTo>
                    <a:pt x="2094706" y="1495446"/>
                    <a:pt x="2059814" y="1500704"/>
                    <a:pt x="2024742" y="1502229"/>
                  </a:cubicBezTo>
                  <a:cubicBezTo>
                    <a:pt x="1859378" y="1509419"/>
                    <a:pt x="1693817" y="1510938"/>
                    <a:pt x="1528354" y="1515292"/>
                  </a:cubicBezTo>
                  <a:cubicBezTo>
                    <a:pt x="1493520" y="1524000"/>
                    <a:pt x="1453727" y="1521500"/>
                    <a:pt x="1423851" y="1541417"/>
                  </a:cubicBezTo>
                  <a:cubicBezTo>
                    <a:pt x="1369724" y="1577502"/>
                    <a:pt x="1399893" y="1563735"/>
                    <a:pt x="1332411" y="1580606"/>
                  </a:cubicBezTo>
                  <a:cubicBezTo>
                    <a:pt x="1306285" y="1598023"/>
                    <a:pt x="1271451" y="1606731"/>
                    <a:pt x="1254034" y="1632857"/>
                  </a:cubicBezTo>
                  <a:cubicBezTo>
                    <a:pt x="1215831" y="1690161"/>
                    <a:pt x="1240468" y="1662626"/>
                    <a:pt x="1175657" y="1711235"/>
                  </a:cubicBezTo>
                  <a:cubicBezTo>
                    <a:pt x="1145507" y="1831831"/>
                    <a:pt x="1188260" y="1698906"/>
                    <a:pt x="1123405" y="1802675"/>
                  </a:cubicBezTo>
                  <a:cubicBezTo>
                    <a:pt x="1110977" y="1822559"/>
                    <a:pt x="1107766" y="1847016"/>
                    <a:pt x="1097280" y="1867989"/>
                  </a:cubicBezTo>
                  <a:cubicBezTo>
                    <a:pt x="1072956" y="1916636"/>
                    <a:pt x="1068076" y="1903033"/>
                    <a:pt x="1031965" y="1946366"/>
                  </a:cubicBezTo>
                  <a:cubicBezTo>
                    <a:pt x="1021914" y="1958427"/>
                    <a:pt x="1014548" y="1972492"/>
                    <a:pt x="1005840" y="1985555"/>
                  </a:cubicBezTo>
                  <a:cubicBezTo>
                    <a:pt x="1001486" y="2016035"/>
                    <a:pt x="1000878" y="2047290"/>
                    <a:pt x="992777" y="2076995"/>
                  </a:cubicBezTo>
                  <a:cubicBezTo>
                    <a:pt x="987653" y="2095782"/>
                    <a:pt x="973488" y="2111013"/>
                    <a:pt x="966651" y="2129246"/>
                  </a:cubicBezTo>
                  <a:cubicBezTo>
                    <a:pt x="960347" y="2146056"/>
                    <a:pt x="958520" y="2164235"/>
                    <a:pt x="953588" y="2181497"/>
                  </a:cubicBezTo>
                  <a:cubicBezTo>
                    <a:pt x="949805" y="2194737"/>
                    <a:pt x="944879" y="2207623"/>
                    <a:pt x="940525" y="2220686"/>
                  </a:cubicBezTo>
                  <a:cubicBezTo>
                    <a:pt x="962206" y="2068918"/>
                    <a:pt x="961626" y="2115676"/>
                    <a:pt x="940525" y="1894115"/>
                  </a:cubicBezTo>
                  <a:cubicBezTo>
                    <a:pt x="939220" y="1880407"/>
                    <a:pt x="936277" y="1865504"/>
                    <a:pt x="927462" y="1854926"/>
                  </a:cubicBezTo>
                  <a:cubicBezTo>
                    <a:pt x="913524" y="1838201"/>
                    <a:pt x="891741" y="1829906"/>
                    <a:pt x="875211" y="1815737"/>
                  </a:cubicBezTo>
                  <a:cubicBezTo>
                    <a:pt x="861185" y="1803715"/>
                    <a:pt x="850214" y="1788376"/>
                    <a:pt x="836022" y="1776549"/>
                  </a:cubicBezTo>
                  <a:cubicBezTo>
                    <a:pt x="819960" y="1763164"/>
                    <a:pt x="738733" y="1715119"/>
                    <a:pt x="731520" y="1711235"/>
                  </a:cubicBezTo>
                  <a:cubicBezTo>
                    <a:pt x="697229" y="1692771"/>
                    <a:pt x="664800" y="1668429"/>
                    <a:pt x="627017" y="1658983"/>
                  </a:cubicBezTo>
                  <a:cubicBezTo>
                    <a:pt x="609600" y="1654629"/>
                    <a:pt x="591575" y="1652224"/>
                    <a:pt x="574765" y="1645920"/>
                  </a:cubicBezTo>
                  <a:cubicBezTo>
                    <a:pt x="556457" y="1639055"/>
                    <a:pt x="508277" y="1607980"/>
                    <a:pt x="483325" y="1606732"/>
                  </a:cubicBezTo>
                  <a:cubicBezTo>
                    <a:pt x="322359" y="1598684"/>
                    <a:pt x="161108" y="1598023"/>
                    <a:pt x="0" y="1593669"/>
                  </a:cubicBezTo>
                  <a:cubicBezTo>
                    <a:pt x="13063" y="1580606"/>
                    <a:pt x="24996" y="1566307"/>
                    <a:pt x="39188" y="1554480"/>
                  </a:cubicBezTo>
                  <a:cubicBezTo>
                    <a:pt x="51249" y="1544429"/>
                    <a:pt x="67276" y="1539456"/>
                    <a:pt x="78377" y="1528355"/>
                  </a:cubicBezTo>
                  <a:cubicBezTo>
                    <a:pt x="165467" y="1441265"/>
                    <a:pt x="39182" y="1532712"/>
                    <a:pt x="143691" y="1463040"/>
                  </a:cubicBezTo>
                  <a:cubicBezTo>
                    <a:pt x="176527" y="1364534"/>
                    <a:pt x="132232" y="1485961"/>
                    <a:pt x="182880" y="1384663"/>
                  </a:cubicBezTo>
                  <a:cubicBezTo>
                    <a:pt x="189038" y="1372347"/>
                    <a:pt x="187340" y="1356227"/>
                    <a:pt x="195942" y="1345475"/>
                  </a:cubicBezTo>
                  <a:cubicBezTo>
                    <a:pt x="205750" y="1333216"/>
                    <a:pt x="222068" y="1328058"/>
                    <a:pt x="235131" y="1319349"/>
                  </a:cubicBezTo>
                  <a:cubicBezTo>
                    <a:pt x="239485" y="1306286"/>
                    <a:pt x="244411" y="1293400"/>
                    <a:pt x="248194" y="1280160"/>
                  </a:cubicBezTo>
                  <a:cubicBezTo>
                    <a:pt x="274952" y="1186508"/>
                    <a:pt x="270405" y="1165230"/>
                    <a:pt x="248194" y="1031966"/>
                  </a:cubicBezTo>
                  <a:cubicBezTo>
                    <a:pt x="245613" y="1016480"/>
                    <a:pt x="233169" y="1003878"/>
                    <a:pt x="222068" y="992777"/>
                  </a:cubicBezTo>
                  <a:cubicBezTo>
                    <a:pt x="210967" y="981676"/>
                    <a:pt x="195943" y="975360"/>
                    <a:pt x="182880" y="966652"/>
                  </a:cubicBezTo>
                  <a:cubicBezTo>
                    <a:pt x="118009" y="869346"/>
                    <a:pt x="201388" y="988863"/>
                    <a:pt x="117565" y="888275"/>
                  </a:cubicBezTo>
                  <a:cubicBezTo>
                    <a:pt x="107514" y="876214"/>
                    <a:pt x="102541" y="860187"/>
                    <a:pt x="91440" y="849086"/>
                  </a:cubicBezTo>
                  <a:cubicBezTo>
                    <a:pt x="80339" y="837984"/>
                    <a:pt x="59272" y="837002"/>
                    <a:pt x="52251" y="822960"/>
                  </a:cubicBezTo>
                  <a:cubicBezTo>
                    <a:pt x="44462" y="807382"/>
                    <a:pt x="41365" y="764177"/>
                    <a:pt x="52251" y="75764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3905794" y="1933303"/>
              <a:ext cx="601185" cy="404948"/>
            </a:xfrm>
            <a:custGeom>
              <a:avLst/>
              <a:gdLst>
                <a:gd name="connsiteX0" fmla="*/ 0 w 601185"/>
                <a:gd name="connsiteY0" fmla="*/ 404948 h 404948"/>
                <a:gd name="connsiteX1" fmla="*/ 457200 w 601185"/>
                <a:gd name="connsiteY1" fmla="*/ 287383 h 404948"/>
                <a:gd name="connsiteX2" fmla="*/ 509452 w 601185"/>
                <a:gd name="connsiteY2" fmla="*/ 274320 h 404948"/>
                <a:gd name="connsiteX3" fmla="*/ 535578 w 601185"/>
                <a:gd name="connsiteY3" fmla="*/ 235131 h 404948"/>
                <a:gd name="connsiteX4" fmla="*/ 561703 w 601185"/>
                <a:gd name="connsiteY4" fmla="*/ 156754 h 404948"/>
                <a:gd name="connsiteX5" fmla="*/ 587829 w 601185"/>
                <a:gd name="connsiteY5" fmla="*/ 117566 h 404948"/>
                <a:gd name="connsiteX6" fmla="*/ 600892 w 601185"/>
                <a:gd name="connsiteY6" fmla="*/ 0 h 40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185" h="404948">
                  <a:moveTo>
                    <a:pt x="0" y="404948"/>
                  </a:moveTo>
                  <a:lnTo>
                    <a:pt x="457200" y="287383"/>
                  </a:lnTo>
                  <a:lnTo>
                    <a:pt x="509452" y="274320"/>
                  </a:lnTo>
                  <a:cubicBezTo>
                    <a:pt x="518161" y="261257"/>
                    <a:pt x="529202" y="249478"/>
                    <a:pt x="535578" y="235131"/>
                  </a:cubicBezTo>
                  <a:cubicBezTo>
                    <a:pt x="546762" y="209966"/>
                    <a:pt x="546427" y="179667"/>
                    <a:pt x="561703" y="156754"/>
                  </a:cubicBezTo>
                  <a:lnTo>
                    <a:pt x="587829" y="117566"/>
                  </a:lnTo>
                  <a:cubicBezTo>
                    <a:pt x="604308" y="35172"/>
                    <a:pt x="600892" y="74454"/>
                    <a:pt x="600892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3892732" y="1802674"/>
              <a:ext cx="697161" cy="535577"/>
            </a:xfrm>
            <a:custGeom>
              <a:avLst/>
              <a:gdLst>
                <a:gd name="connsiteX0" fmla="*/ 0 w 697161"/>
                <a:gd name="connsiteY0" fmla="*/ 535577 h 535577"/>
                <a:gd name="connsiteX1" fmla="*/ 91440 w 697161"/>
                <a:gd name="connsiteY1" fmla="*/ 457200 h 535577"/>
                <a:gd name="connsiteX2" fmla="*/ 130628 w 697161"/>
                <a:gd name="connsiteY2" fmla="*/ 444137 h 535577"/>
                <a:gd name="connsiteX3" fmla="*/ 235131 w 697161"/>
                <a:gd name="connsiteY3" fmla="*/ 326572 h 535577"/>
                <a:gd name="connsiteX4" fmla="*/ 287382 w 697161"/>
                <a:gd name="connsiteY4" fmla="*/ 248195 h 535577"/>
                <a:gd name="connsiteX5" fmla="*/ 352697 w 697161"/>
                <a:gd name="connsiteY5" fmla="*/ 169817 h 535577"/>
                <a:gd name="connsiteX6" fmla="*/ 391885 w 697161"/>
                <a:gd name="connsiteY6" fmla="*/ 143692 h 535577"/>
                <a:gd name="connsiteX7" fmla="*/ 457200 w 697161"/>
                <a:gd name="connsiteY7" fmla="*/ 91440 h 535577"/>
                <a:gd name="connsiteX8" fmla="*/ 496388 w 697161"/>
                <a:gd name="connsiteY8" fmla="*/ 65315 h 535577"/>
                <a:gd name="connsiteX9" fmla="*/ 613954 w 697161"/>
                <a:gd name="connsiteY9" fmla="*/ 52252 h 535577"/>
                <a:gd name="connsiteX10" fmla="*/ 692331 w 697161"/>
                <a:gd name="connsiteY10" fmla="*/ 39189 h 535577"/>
                <a:gd name="connsiteX11" fmla="*/ 692331 w 697161"/>
                <a:gd name="connsiteY11" fmla="*/ 0 h 53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7161" h="535577">
                  <a:moveTo>
                    <a:pt x="0" y="535577"/>
                  </a:moveTo>
                  <a:cubicBezTo>
                    <a:pt x="30480" y="509451"/>
                    <a:pt x="58552" y="480221"/>
                    <a:pt x="91440" y="457200"/>
                  </a:cubicBezTo>
                  <a:cubicBezTo>
                    <a:pt x="102720" y="449304"/>
                    <a:pt x="120892" y="453873"/>
                    <a:pt x="130628" y="444137"/>
                  </a:cubicBezTo>
                  <a:cubicBezTo>
                    <a:pt x="323606" y="251159"/>
                    <a:pt x="68559" y="451500"/>
                    <a:pt x="235131" y="326572"/>
                  </a:cubicBezTo>
                  <a:lnTo>
                    <a:pt x="287382" y="248195"/>
                  </a:lnTo>
                  <a:cubicBezTo>
                    <a:pt x="313070" y="209662"/>
                    <a:pt x="314980" y="201248"/>
                    <a:pt x="352697" y="169817"/>
                  </a:cubicBezTo>
                  <a:cubicBezTo>
                    <a:pt x="364758" y="159767"/>
                    <a:pt x="378822" y="152400"/>
                    <a:pt x="391885" y="143692"/>
                  </a:cubicBezTo>
                  <a:cubicBezTo>
                    <a:pt x="435926" y="77631"/>
                    <a:pt x="394103" y="122988"/>
                    <a:pt x="457200" y="91440"/>
                  </a:cubicBezTo>
                  <a:cubicBezTo>
                    <a:pt x="471242" y="84419"/>
                    <a:pt x="481157" y="69123"/>
                    <a:pt x="496388" y="65315"/>
                  </a:cubicBezTo>
                  <a:cubicBezTo>
                    <a:pt x="534641" y="55752"/>
                    <a:pt x="574870" y="57463"/>
                    <a:pt x="613954" y="52252"/>
                  </a:cubicBezTo>
                  <a:cubicBezTo>
                    <a:pt x="640208" y="48751"/>
                    <a:pt x="670293" y="53881"/>
                    <a:pt x="692331" y="39189"/>
                  </a:cubicBezTo>
                  <a:cubicBezTo>
                    <a:pt x="703200" y="31943"/>
                    <a:pt x="692331" y="13063"/>
                    <a:pt x="692331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4349931" y="2808514"/>
              <a:ext cx="4376057" cy="326571"/>
            </a:xfrm>
            <a:custGeom>
              <a:avLst/>
              <a:gdLst>
                <a:gd name="connsiteX0" fmla="*/ 0 w 4376057"/>
                <a:gd name="connsiteY0" fmla="*/ 261257 h 326571"/>
                <a:gd name="connsiteX1" fmla="*/ 195943 w 4376057"/>
                <a:gd name="connsiteY1" fmla="*/ 195942 h 326571"/>
                <a:gd name="connsiteX2" fmla="*/ 248194 w 4376057"/>
                <a:gd name="connsiteY2" fmla="*/ 182880 h 326571"/>
                <a:gd name="connsiteX3" fmla="*/ 600891 w 4376057"/>
                <a:gd name="connsiteY3" fmla="*/ 156754 h 326571"/>
                <a:gd name="connsiteX4" fmla="*/ 640080 w 4376057"/>
                <a:gd name="connsiteY4" fmla="*/ 143691 h 326571"/>
                <a:gd name="connsiteX5" fmla="*/ 1371600 w 4376057"/>
                <a:gd name="connsiteY5" fmla="*/ 143691 h 326571"/>
                <a:gd name="connsiteX6" fmla="*/ 2090057 w 4376057"/>
                <a:gd name="connsiteY6" fmla="*/ 143691 h 326571"/>
                <a:gd name="connsiteX7" fmla="*/ 2325188 w 4376057"/>
                <a:gd name="connsiteY7" fmla="*/ 117565 h 326571"/>
                <a:gd name="connsiteX8" fmla="*/ 2429691 w 4376057"/>
                <a:gd name="connsiteY8" fmla="*/ 104502 h 326571"/>
                <a:gd name="connsiteX9" fmla="*/ 3187337 w 4376057"/>
                <a:gd name="connsiteY9" fmla="*/ 65314 h 326571"/>
                <a:gd name="connsiteX10" fmla="*/ 3252651 w 4376057"/>
                <a:gd name="connsiteY10" fmla="*/ 52251 h 326571"/>
                <a:gd name="connsiteX11" fmla="*/ 3370217 w 4376057"/>
                <a:gd name="connsiteY11" fmla="*/ 39188 h 326571"/>
                <a:gd name="connsiteX12" fmla="*/ 3474720 w 4376057"/>
                <a:gd name="connsiteY12" fmla="*/ 13062 h 326571"/>
                <a:gd name="connsiteX13" fmla="*/ 3696788 w 4376057"/>
                <a:gd name="connsiteY13" fmla="*/ 0 h 326571"/>
                <a:gd name="connsiteX14" fmla="*/ 4297680 w 4376057"/>
                <a:gd name="connsiteY14" fmla="*/ 13062 h 326571"/>
                <a:gd name="connsiteX15" fmla="*/ 4376057 w 4376057"/>
                <a:gd name="connsiteY15" fmla="*/ 39188 h 326571"/>
                <a:gd name="connsiteX16" fmla="*/ 4362994 w 4376057"/>
                <a:gd name="connsiteY16" fmla="*/ 130628 h 326571"/>
                <a:gd name="connsiteX17" fmla="*/ 4297680 w 4376057"/>
                <a:gd name="connsiteY17" fmla="*/ 195942 h 326571"/>
                <a:gd name="connsiteX18" fmla="*/ 4258491 w 4376057"/>
                <a:gd name="connsiteY18" fmla="*/ 209005 h 326571"/>
                <a:gd name="connsiteX19" fmla="*/ 4023360 w 4376057"/>
                <a:gd name="connsiteY19" fmla="*/ 182880 h 326571"/>
                <a:gd name="connsiteX20" fmla="*/ 3892731 w 4376057"/>
                <a:gd name="connsiteY20" fmla="*/ 169817 h 326571"/>
                <a:gd name="connsiteX21" fmla="*/ 3579223 w 4376057"/>
                <a:gd name="connsiteY21" fmla="*/ 182880 h 326571"/>
                <a:gd name="connsiteX22" fmla="*/ 3526971 w 4376057"/>
                <a:gd name="connsiteY22" fmla="*/ 195942 h 326571"/>
                <a:gd name="connsiteX23" fmla="*/ 2952205 w 4376057"/>
                <a:gd name="connsiteY23" fmla="*/ 209005 h 326571"/>
                <a:gd name="connsiteX24" fmla="*/ 2508068 w 4376057"/>
                <a:gd name="connsiteY24" fmla="*/ 222068 h 326571"/>
                <a:gd name="connsiteX25" fmla="*/ 2181497 w 4376057"/>
                <a:gd name="connsiteY25" fmla="*/ 248194 h 326571"/>
                <a:gd name="connsiteX26" fmla="*/ 1828800 w 4376057"/>
                <a:gd name="connsiteY26" fmla="*/ 261257 h 326571"/>
                <a:gd name="connsiteX27" fmla="*/ 875211 w 4376057"/>
                <a:gd name="connsiteY27" fmla="*/ 287382 h 326571"/>
                <a:gd name="connsiteX28" fmla="*/ 627017 w 4376057"/>
                <a:gd name="connsiteY28" fmla="*/ 313508 h 326571"/>
                <a:gd name="connsiteX29" fmla="*/ 195943 w 4376057"/>
                <a:gd name="connsiteY29" fmla="*/ 326571 h 326571"/>
                <a:gd name="connsiteX30" fmla="*/ 0 w 4376057"/>
                <a:gd name="connsiteY30" fmla="*/ 261257 h 32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76057" h="326571">
                  <a:moveTo>
                    <a:pt x="0" y="261257"/>
                  </a:moveTo>
                  <a:cubicBezTo>
                    <a:pt x="0" y="239486"/>
                    <a:pt x="70734" y="223765"/>
                    <a:pt x="195943" y="195942"/>
                  </a:cubicBezTo>
                  <a:cubicBezTo>
                    <a:pt x="213468" y="192048"/>
                    <a:pt x="230325" y="184609"/>
                    <a:pt x="248194" y="182880"/>
                  </a:cubicBezTo>
                  <a:cubicBezTo>
                    <a:pt x="365534" y="171525"/>
                    <a:pt x="483325" y="165463"/>
                    <a:pt x="600891" y="156754"/>
                  </a:cubicBezTo>
                  <a:cubicBezTo>
                    <a:pt x="613954" y="152400"/>
                    <a:pt x="626431" y="145511"/>
                    <a:pt x="640080" y="143691"/>
                  </a:cubicBezTo>
                  <a:cubicBezTo>
                    <a:pt x="876402" y="112181"/>
                    <a:pt x="1151607" y="138691"/>
                    <a:pt x="1371600" y="143691"/>
                  </a:cubicBezTo>
                  <a:cubicBezTo>
                    <a:pt x="1716804" y="165267"/>
                    <a:pt x="1591967" y="163615"/>
                    <a:pt x="2090057" y="143691"/>
                  </a:cubicBezTo>
                  <a:cubicBezTo>
                    <a:pt x="2191472" y="139634"/>
                    <a:pt x="2232831" y="129879"/>
                    <a:pt x="2325188" y="117565"/>
                  </a:cubicBezTo>
                  <a:cubicBezTo>
                    <a:pt x="2359985" y="112925"/>
                    <a:pt x="2394689" y="107194"/>
                    <a:pt x="2429691" y="104502"/>
                  </a:cubicBezTo>
                  <a:cubicBezTo>
                    <a:pt x="2789545" y="76821"/>
                    <a:pt x="2840802" y="78149"/>
                    <a:pt x="3187337" y="65314"/>
                  </a:cubicBezTo>
                  <a:cubicBezTo>
                    <a:pt x="3209108" y="60960"/>
                    <a:pt x="3230672" y="55391"/>
                    <a:pt x="3252651" y="52251"/>
                  </a:cubicBezTo>
                  <a:cubicBezTo>
                    <a:pt x="3291685" y="46675"/>
                    <a:pt x="3331324" y="45670"/>
                    <a:pt x="3370217" y="39188"/>
                  </a:cubicBezTo>
                  <a:cubicBezTo>
                    <a:pt x="3492635" y="18785"/>
                    <a:pt x="3295660" y="29340"/>
                    <a:pt x="3474720" y="13062"/>
                  </a:cubicBezTo>
                  <a:cubicBezTo>
                    <a:pt x="3548566" y="6349"/>
                    <a:pt x="3622765" y="4354"/>
                    <a:pt x="3696788" y="0"/>
                  </a:cubicBezTo>
                  <a:cubicBezTo>
                    <a:pt x="3897085" y="4354"/>
                    <a:pt x="4097668" y="1523"/>
                    <a:pt x="4297680" y="13062"/>
                  </a:cubicBezTo>
                  <a:cubicBezTo>
                    <a:pt x="4325173" y="14648"/>
                    <a:pt x="4376057" y="39188"/>
                    <a:pt x="4376057" y="39188"/>
                  </a:cubicBezTo>
                  <a:cubicBezTo>
                    <a:pt x="4371703" y="69668"/>
                    <a:pt x="4371841" y="101137"/>
                    <a:pt x="4362994" y="130628"/>
                  </a:cubicBezTo>
                  <a:cubicBezTo>
                    <a:pt x="4353773" y="161364"/>
                    <a:pt x="4324318" y="182623"/>
                    <a:pt x="4297680" y="195942"/>
                  </a:cubicBezTo>
                  <a:cubicBezTo>
                    <a:pt x="4285364" y="202100"/>
                    <a:pt x="4271554" y="204651"/>
                    <a:pt x="4258491" y="209005"/>
                  </a:cubicBezTo>
                  <a:lnTo>
                    <a:pt x="4023360" y="182880"/>
                  </a:lnTo>
                  <a:lnTo>
                    <a:pt x="3892731" y="169817"/>
                  </a:lnTo>
                  <a:cubicBezTo>
                    <a:pt x="3788228" y="174171"/>
                    <a:pt x="3683551" y="175428"/>
                    <a:pt x="3579223" y="182880"/>
                  </a:cubicBezTo>
                  <a:cubicBezTo>
                    <a:pt x="3561315" y="184159"/>
                    <a:pt x="3544909" y="195195"/>
                    <a:pt x="3526971" y="195942"/>
                  </a:cubicBezTo>
                  <a:cubicBezTo>
                    <a:pt x="3335499" y="203920"/>
                    <a:pt x="3143780" y="204093"/>
                    <a:pt x="2952205" y="209005"/>
                  </a:cubicBezTo>
                  <a:lnTo>
                    <a:pt x="2508068" y="222068"/>
                  </a:lnTo>
                  <a:cubicBezTo>
                    <a:pt x="2360666" y="251549"/>
                    <a:pt x="2451523" y="236703"/>
                    <a:pt x="2181497" y="248194"/>
                  </a:cubicBezTo>
                  <a:lnTo>
                    <a:pt x="1828800" y="261257"/>
                  </a:lnTo>
                  <a:lnTo>
                    <a:pt x="875211" y="287382"/>
                  </a:lnTo>
                  <a:cubicBezTo>
                    <a:pt x="763629" y="309699"/>
                    <a:pt x="794442" y="306383"/>
                    <a:pt x="627017" y="313508"/>
                  </a:cubicBezTo>
                  <a:cubicBezTo>
                    <a:pt x="483390" y="319620"/>
                    <a:pt x="339634" y="322217"/>
                    <a:pt x="195943" y="326571"/>
                  </a:cubicBezTo>
                  <a:cubicBezTo>
                    <a:pt x="4376" y="312888"/>
                    <a:pt x="0" y="283028"/>
                    <a:pt x="0" y="26125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8739052" y="1867989"/>
              <a:ext cx="1084217" cy="1045028"/>
            </a:xfrm>
            <a:custGeom>
              <a:avLst/>
              <a:gdLst>
                <a:gd name="connsiteX0" fmla="*/ 0 w 1084217"/>
                <a:gd name="connsiteY0" fmla="*/ 1045028 h 1045028"/>
                <a:gd name="connsiteX1" fmla="*/ 300445 w 1084217"/>
                <a:gd name="connsiteY1" fmla="*/ 862148 h 1045028"/>
                <a:gd name="connsiteX2" fmla="*/ 352697 w 1084217"/>
                <a:gd name="connsiteY2" fmla="*/ 836022 h 1045028"/>
                <a:gd name="connsiteX3" fmla="*/ 404948 w 1084217"/>
                <a:gd name="connsiteY3" fmla="*/ 809897 h 1045028"/>
                <a:gd name="connsiteX4" fmla="*/ 496388 w 1084217"/>
                <a:gd name="connsiteY4" fmla="*/ 731520 h 1045028"/>
                <a:gd name="connsiteX5" fmla="*/ 535577 w 1084217"/>
                <a:gd name="connsiteY5" fmla="*/ 692331 h 1045028"/>
                <a:gd name="connsiteX6" fmla="*/ 574765 w 1084217"/>
                <a:gd name="connsiteY6" fmla="*/ 613954 h 1045028"/>
                <a:gd name="connsiteX7" fmla="*/ 627017 w 1084217"/>
                <a:gd name="connsiteY7" fmla="*/ 522514 h 1045028"/>
                <a:gd name="connsiteX8" fmla="*/ 666205 w 1084217"/>
                <a:gd name="connsiteY8" fmla="*/ 444137 h 1045028"/>
                <a:gd name="connsiteX9" fmla="*/ 679268 w 1084217"/>
                <a:gd name="connsiteY9" fmla="*/ 404948 h 1045028"/>
                <a:gd name="connsiteX10" fmla="*/ 731520 w 1084217"/>
                <a:gd name="connsiteY10" fmla="*/ 300445 h 1045028"/>
                <a:gd name="connsiteX11" fmla="*/ 757645 w 1084217"/>
                <a:gd name="connsiteY11" fmla="*/ 261257 h 1045028"/>
                <a:gd name="connsiteX12" fmla="*/ 770708 w 1084217"/>
                <a:gd name="connsiteY12" fmla="*/ 222068 h 1045028"/>
                <a:gd name="connsiteX13" fmla="*/ 849085 w 1084217"/>
                <a:gd name="connsiteY13" fmla="*/ 143691 h 1045028"/>
                <a:gd name="connsiteX14" fmla="*/ 927462 w 1084217"/>
                <a:gd name="connsiteY14" fmla="*/ 52251 h 1045028"/>
                <a:gd name="connsiteX15" fmla="*/ 966651 w 1084217"/>
                <a:gd name="connsiteY15" fmla="*/ 26125 h 1045028"/>
                <a:gd name="connsiteX16" fmla="*/ 1045028 w 1084217"/>
                <a:gd name="connsiteY16" fmla="*/ 0 h 1045028"/>
                <a:gd name="connsiteX17" fmla="*/ 1084217 w 1084217"/>
                <a:gd name="connsiteY17" fmla="*/ 0 h 104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4217" h="1045028">
                  <a:moveTo>
                    <a:pt x="0" y="1045028"/>
                  </a:moveTo>
                  <a:cubicBezTo>
                    <a:pt x="190936" y="906165"/>
                    <a:pt x="90719" y="967011"/>
                    <a:pt x="300445" y="862148"/>
                  </a:cubicBezTo>
                  <a:lnTo>
                    <a:pt x="352697" y="836022"/>
                  </a:lnTo>
                  <a:lnTo>
                    <a:pt x="404948" y="809897"/>
                  </a:lnTo>
                  <a:cubicBezTo>
                    <a:pt x="502191" y="712654"/>
                    <a:pt x="379084" y="832066"/>
                    <a:pt x="496388" y="731520"/>
                  </a:cubicBezTo>
                  <a:cubicBezTo>
                    <a:pt x="510414" y="719497"/>
                    <a:pt x="522514" y="705394"/>
                    <a:pt x="535577" y="692331"/>
                  </a:cubicBezTo>
                  <a:cubicBezTo>
                    <a:pt x="559527" y="620481"/>
                    <a:pt x="534250" y="684857"/>
                    <a:pt x="574765" y="613954"/>
                  </a:cubicBezTo>
                  <a:cubicBezTo>
                    <a:pt x="641050" y="497954"/>
                    <a:pt x="563373" y="617978"/>
                    <a:pt x="627017" y="522514"/>
                  </a:cubicBezTo>
                  <a:cubicBezTo>
                    <a:pt x="659852" y="424010"/>
                    <a:pt x="615560" y="545428"/>
                    <a:pt x="666205" y="444137"/>
                  </a:cubicBezTo>
                  <a:cubicBezTo>
                    <a:pt x="672363" y="431821"/>
                    <a:pt x="673570" y="417483"/>
                    <a:pt x="679268" y="404948"/>
                  </a:cubicBezTo>
                  <a:cubicBezTo>
                    <a:pt x="695384" y="369493"/>
                    <a:pt x="709917" y="332850"/>
                    <a:pt x="731520" y="300445"/>
                  </a:cubicBezTo>
                  <a:cubicBezTo>
                    <a:pt x="740228" y="287382"/>
                    <a:pt x="750624" y="275299"/>
                    <a:pt x="757645" y="261257"/>
                  </a:cubicBezTo>
                  <a:cubicBezTo>
                    <a:pt x="763803" y="248941"/>
                    <a:pt x="762254" y="232937"/>
                    <a:pt x="770708" y="222068"/>
                  </a:cubicBezTo>
                  <a:cubicBezTo>
                    <a:pt x="793391" y="192904"/>
                    <a:pt x="828590" y="174433"/>
                    <a:pt x="849085" y="143691"/>
                  </a:cubicBezTo>
                  <a:cubicBezTo>
                    <a:pt x="879901" y="97468"/>
                    <a:pt x="878188" y="94486"/>
                    <a:pt x="927462" y="52251"/>
                  </a:cubicBezTo>
                  <a:cubicBezTo>
                    <a:pt x="939382" y="42034"/>
                    <a:pt x="952304" y="32501"/>
                    <a:pt x="966651" y="26125"/>
                  </a:cubicBezTo>
                  <a:cubicBezTo>
                    <a:pt x="991816" y="14941"/>
                    <a:pt x="1017489" y="0"/>
                    <a:pt x="1045028" y="0"/>
                  </a:cubicBezTo>
                  <a:lnTo>
                    <a:pt x="1084217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8752114" y="2899607"/>
              <a:ext cx="1789612" cy="144039"/>
            </a:xfrm>
            <a:custGeom>
              <a:avLst/>
              <a:gdLst>
                <a:gd name="connsiteX0" fmla="*/ 0 w 1789612"/>
                <a:gd name="connsiteY0" fmla="*/ 13410 h 144039"/>
                <a:gd name="connsiteX1" fmla="*/ 809898 w 1789612"/>
                <a:gd name="connsiteY1" fmla="*/ 26473 h 144039"/>
                <a:gd name="connsiteX2" fmla="*/ 875212 w 1789612"/>
                <a:gd name="connsiteY2" fmla="*/ 52599 h 144039"/>
                <a:gd name="connsiteX3" fmla="*/ 940526 w 1789612"/>
                <a:gd name="connsiteY3" fmla="*/ 65662 h 144039"/>
                <a:gd name="connsiteX4" fmla="*/ 979715 w 1789612"/>
                <a:gd name="connsiteY4" fmla="*/ 91787 h 144039"/>
                <a:gd name="connsiteX5" fmla="*/ 1097280 w 1789612"/>
                <a:gd name="connsiteY5" fmla="*/ 144039 h 144039"/>
                <a:gd name="connsiteX6" fmla="*/ 1188720 w 1789612"/>
                <a:gd name="connsiteY6" fmla="*/ 117913 h 144039"/>
                <a:gd name="connsiteX7" fmla="*/ 1254035 w 1789612"/>
                <a:gd name="connsiteY7" fmla="*/ 91787 h 144039"/>
                <a:gd name="connsiteX8" fmla="*/ 1789612 w 1789612"/>
                <a:gd name="connsiteY8" fmla="*/ 65662 h 14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9612" h="144039">
                  <a:moveTo>
                    <a:pt x="0" y="13410"/>
                  </a:moveTo>
                  <a:cubicBezTo>
                    <a:pt x="353343" y="3860"/>
                    <a:pt x="484716" y="-16885"/>
                    <a:pt x="809898" y="26473"/>
                  </a:cubicBezTo>
                  <a:cubicBezTo>
                    <a:pt x="833141" y="29572"/>
                    <a:pt x="852752" y="45861"/>
                    <a:pt x="875212" y="52599"/>
                  </a:cubicBezTo>
                  <a:cubicBezTo>
                    <a:pt x="896478" y="58979"/>
                    <a:pt x="918755" y="61308"/>
                    <a:pt x="940526" y="65662"/>
                  </a:cubicBezTo>
                  <a:cubicBezTo>
                    <a:pt x="953589" y="74370"/>
                    <a:pt x="966084" y="83998"/>
                    <a:pt x="979715" y="91787"/>
                  </a:cubicBezTo>
                  <a:cubicBezTo>
                    <a:pt x="1022433" y="116197"/>
                    <a:pt x="1050620" y="125375"/>
                    <a:pt x="1097280" y="144039"/>
                  </a:cubicBezTo>
                  <a:cubicBezTo>
                    <a:pt x="1138459" y="133744"/>
                    <a:pt x="1151237" y="131969"/>
                    <a:pt x="1188720" y="117913"/>
                  </a:cubicBezTo>
                  <a:cubicBezTo>
                    <a:pt x="1210676" y="109680"/>
                    <a:pt x="1230859" y="95353"/>
                    <a:pt x="1254035" y="91787"/>
                  </a:cubicBezTo>
                  <a:cubicBezTo>
                    <a:pt x="1477516" y="57406"/>
                    <a:pt x="1566895" y="65662"/>
                    <a:pt x="1789612" y="6566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8739052" y="2939143"/>
              <a:ext cx="1162594" cy="1136468"/>
            </a:xfrm>
            <a:custGeom>
              <a:avLst/>
              <a:gdLst>
                <a:gd name="connsiteX0" fmla="*/ 0 w 1162594"/>
                <a:gd name="connsiteY0" fmla="*/ 0 h 1136468"/>
                <a:gd name="connsiteX1" fmla="*/ 78377 w 1162594"/>
                <a:gd name="connsiteY1" fmla="*/ 117566 h 1136468"/>
                <a:gd name="connsiteX2" fmla="*/ 117565 w 1162594"/>
                <a:gd name="connsiteY2" fmla="*/ 156754 h 1136468"/>
                <a:gd name="connsiteX3" fmla="*/ 156754 w 1162594"/>
                <a:gd name="connsiteY3" fmla="*/ 222068 h 1136468"/>
                <a:gd name="connsiteX4" fmla="*/ 209005 w 1162594"/>
                <a:gd name="connsiteY4" fmla="*/ 274320 h 1136468"/>
                <a:gd name="connsiteX5" fmla="*/ 300445 w 1162594"/>
                <a:gd name="connsiteY5" fmla="*/ 378823 h 1136468"/>
                <a:gd name="connsiteX6" fmla="*/ 352697 w 1162594"/>
                <a:gd name="connsiteY6" fmla="*/ 457200 h 1136468"/>
                <a:gd name="connsiteX7" fmla="*/ 378822 w 1162594"/>
                <a:gd name="connsiteY7" fmla="*/ 509451 h 1136468"/>
                <a:gd name="connsiteX8" fmla="*/ 457200 w 1162594"/>
                <a:gd name="connsiteY8" fmla="*/ 613954 h 1136468"/>
                <a:gd name="connsiteX9" fmla="*/ 496388 w 1162594"/>
                <a:gd name="connsiteY9" fmla="*/ 666206 h 1136468"/>
                <a:gd name="connsiteX10" fmla="*/ 522514 w 1162594"/>
                <a:gd name="connsiteY10" fmla="*/ 705394 h 1136468"/>
                <a:gd name="connsiteX11" fmla="*/ 561702 w 1162594"/>
                <a:gd name="connsiteY11" fmla="*/ 718457 h 1136468"/>
                <a:gd name="connsiteX12" fmla="*/ 640080 w 1162594"/>
                <a:gd name="connsiteY12" fmla="*/ 809897 h 1136468"/>
                <a:gd name="connsiteX13" fmla="*/ 692331 w 1162594"/>
                <a:gd name="connsiteY13" fmla="*/ 822960 h 1136468"/>
                <a:gd name="connsiteX14" fmla="*/ 836022 w 1162594"/>
                <a:gd name="connsiteY14" fmla="*/ 979714 h 1136468"/>
                <a:gd name="connsiteX15" fmla="*/ 875211 w 1162594"/>
                <a:gd name="connsiteY15" fmla="*/ 1005840 h 1136468"/>
                <a:gd name="connsiteX16" fmla="*/ 1005840 w 1162594"/>
                <a:gd name="connsiteY16" fmla="*/ 1045028 h 1136468"/>
                <a:gd name="connsiteX17" fmla="*/ 1123405 w 1162594"/>
                <a:gd name="connsiteY17" fmla="*/ 1110343 h 1136468"/>
                <a:gd name="connsiteX18" fmla="*/ 1162594 w 1162594"/>
                <a:gd name="connsiteY18" fmla="*/ 1136468 h 113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594" h="1136468">
                  <a:moveTo>
                    <a:pt x="0" y="0"/>
                  </a:moveTo>
                  <a:cubicBezTo>
                    <a:pt x="26126" y="39189"/>
                    <a:pt x="45073" y="84262"/>
                    <a:pt x="78377" y="117566"/>
                  </a:cubicBezTo>
                  <a:cubicBezTo>
                    <a:pt x="91440" y="130629"/>
                    <a:pt x="106481" y="141975"/>
                    <a:pt x="117565" y="156754"/>
                  </a:cubicBezTo>
                  <a:cubicBezTo>
                    <a:pt x="132799" y="177066"/>
                    <a:pt x="141166" y="202027"/>
                    <a:pt x="156754" y="222068"/>
                  </a:cubicBezTo>
                  <a:cubicBezTo>
                    <a:pt x="171876" y="241511"/>
                    <a:pt x="193618" y="255086"/>
                    <a:pt x="209005" y="274320"/>
                  </a:cubicBezTo>
                  <a:cubicBezTo>
                    <a:pt x="296090" y="383176"/>
                    <a:pt x="222069" y="326571"/>
                    <a:pt x="300445" y="378823"/>
                  </a:cubicBezTo>
                  <a:cubicBezTo>
                    <a:pt x="317862" y="404949"/>
                    <a:pt x="338655" y="429116"/>
                    <a:pt x="352697" y="457200"/>
                  </a:cubicBezTo>
                  <a:cubicBezTo>
                    <a:pt x="361405" y="474617"/>
                    <a:pt x="368020" y="493249"/>
                    <a:pt x="378822" y="509451"/>
                  </a:cubicBezTo>
                  <a:cubicBezTo>
                    <a:pt x="402975" y="545681"/>
                    <a:pt x="431074" y="579120"/>
                    <a:pt x="457200" y="613954"/>
                  </a:cubicBezTo>
                  <a:cubicBezTo>
                    <a:pt x="470263" y="631371"/>
                    <a:pt x="484311" y="648091"/>
                    <a:pt x="496388" y="666206"/>
                  </a:cubicBezTo>
                  <a:cubicBezTo>
                    <a:pt x="505097" y="679269"/>
                    <a:pt x="510255" y="695587"/>
                    <a:pt x="522514" y="705394"/>
                  </a:cubicBezTo>
                  <a:cubicBezTo>
                    <a:pt x="533266" y="713996"/>
                    <a:pt x="548639" y="714103"/>
                    <a:pt x="561702" y="718457"/>
                  </a:cubicBezTo>
                  <a:cubicBezTo>
                    <a:pt x="575791" y="737242"/>
                    <a:pt x="616200" y="796251"/>
                    <a:pt x="640080" y="809897"/>
                  </a:cubicBezTo>
                  <a:cubicBezTo>
                    <a:pt x="655668" y="818804"/>
                    <a:pt x="674914" y="818606"/>
                    <a:pt x="692331" y="822960"/>
                  </a:cubicBezTo>
                  <a:cubicBezTo>
                    <a:pt x="730427" y="870580"/>
                    <a:pt x="788384" y="947955"/>
                    <a:pt x="836022" y="979714"/>
                  </a:cubicBezTo>
                  <a:cubicBezTo>
                    <a:pt x="849085" y="988423"/>
                    <a:pt x="860864" y="999464"/>
                    <a:pt x="875211" y="1005840"/>
                  </a:cubicBezTo>
                  <a:cubicBezTo>
                    <a:pt x="916107" y="1024016"/>
                    <a:pt x="962409" y="1034171"/>
                    <a:pt x="1005840" y="1045028"/>
                  </a:cubicBezTo>
                  <a:cubicBezTo>
                    <a:pt x="1068225" y="1076221"/>
                    <a:pt x="1057789" y="1069333"/>
                    <a:pt x="1123405" y="1110343"/>
                  </a:cubicBezTo>
                  <a:cubicBezTo>
                    <a:pt x="1136718" y="1118664"/>
                    <a:pt x="1162594" y="1136468"/>
                    <a:pt x="1162594" y="113646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8739052" y="2939143"/>
              <a:ext cx="1802674" cy="692359"/>
            </a:xfrm>
            <a:custGeom>
              <a:avLst/>
              <a:gdLst>
                <a:gd name="connsiteX0" fmla="*/ 0 w 1802674"/>
                <a:gd name="connsiteY0" fmla="*/ 0 h 692359"/>
                <a:gd name="connsiteX1" fmla="*/ 326571 w 1802674"/>
                <a:gd name="connsiteY1" fmla="*/ 13063 h 692359"/>
                <a:gd name="connsiteX2" fmla="*/ 444137 w 1802674"/>
                <a:gd name="connsiteY2" fmla="*/ 65314 h 692359"/>
                <a:gd name="connsiteX3" fmla="*/ 509451 w 1802674"/>
                <a:gd name="connsiteY3" fmla="*/ 91440 h 692359"/>
                <a:gd name="connsiteX4" fmla="*/ 548640 w 1802674"/>
                <a:gd name="connsiteY4" fmla="*/ 104503 h 692359"/>
                <a:gd name="connsiteX5" fmla="*/ 600891 w 1802674"/>
                <a:gd name="connsiteY5" fmla="*/ 130628 h 692359"/>
                <a:gd name="connsiteX6" fmla="*/ 679268 w 1802674"/>
                <a:gd name="connsiteY6" fmla="*/ 195943 h 692359"/>
                <a:gd name="connsiteX7" fmla="*/ 718457 w 1802674"/>
                <a:gd name="connsiteY7" fmla="*/ 209006 h 692359"/>
                <a:gd name="connsiteX8" fmla="*/ 888274 w 1802674"/>
                <a:gd name="connsiteY8" fmla="*/ 287383 h 692359"/>
                <a:gd name="connsiteX9" fmla="*/ 940525 w 1802674"/>
                <a:gd name="connsiteY9" fmla="*/ 339634 h 692359"/>
                <a:gd name="connsiteX10" fmla="*/ 1097280 w 1802674"/>
                <a:gd name="connsiteY10" fmla="*/ 352697 h 692359"/>
                <a:gd name="connsiteX11" fmla="*/ 1214845 w 1802674"/>
                <a:gd name="connsiteY11" fmla="*/ 391886 h 692359"/>
                <a:gd name="connsiteX12" fmla="*/ 1267097 w 1802674"/>
                <a:gd name="connsiteY12" fmla="*/ 431074 h 692359"/>
                <a:gd name="connsiteX13" fmla="*/ 1319348 w 1802674"/>
                <a:gd name="connsiteY13" fmla="*/ 457200 h 692359"/>
                <a:gd name="connsiteX14" fmla="*/ 1397725 w 1802674"/>
                <a:gd name="connsiteY14" fmla="*/ 496388 h 692359"/>
                <a:gd name="connsiteX15" fmla="*/ 1528354 w 1802674"/>
                <a:gd name="connsiteY15" fmla="*/ 613954 h 692359"/>
                <a:gd name="connsiteX16" fmla="*/ 1632857 w 1802674"/>
                <a:gd name="connsiteY16" fmla="*/ 653143 h 692359"/>
                <a:gd name="connsiteX17" fmla="*/ 1737360 w 1802674"/>
                <a:gd name="connsiteY17" fmla="*/ 666206 h 692359"/>
                <a:gd name="connsiteX18" fmla="*/ 1802674 w 1802674"/>
                <a:gd name="connsiteY18" fmla="*/ 692331 h 69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02674" h="692359">
                  <a:moveTo>
                    <a:pt x="0" y="0"/>
                  </a:moveTo>
                  <a:cubicBezTo>
                    <a:pt x="108857" y="4354"/>
                    <a:pt x="218168" y="2223"/>
                    <a:pt x="326571" y="13063"/>
                  </a:cubicBezTo>
                  <a:cubicBezTo>
                    <a:pt x="351555" y="15561"/>
                    <a:pt x="419420" y="54329"/>
                    <a:pt x="444137" y="65314"/>
                  </a:cubicBezTo>
                  <a:cubicBezTo>
                    <a:pt x="465564" y="74837"/>
                    <a:pt x="487496" y="83207"/>
                    <a:pt x="509451" y="91440"/>
                  </a:cubicBezTo>
                  <a:cubicBezTo>
                    <a:pt x="522344" y="96275"/>
                    <a:pt x="535984" y="99079"/>
                    <a:pt x="548640" y="104503"/>
                  </a:cubicBezTo>
                  <a:cubicBezTo>
                    <a:pt x="566538" y="112174"/>
                    <a:pt x="583984" y="120967"/>
                    <a:pt x="600891" y="130628"/>
                  </a:cubicBezTo>
                  <a:cubicBezTo>
                    <a:pt x="750467" y="216099"/>
                    <a:pt x="517176" y="87880"/>
                    <a:pt x="679268" y="195943"/>
                  </a:cubicBezTo>
                  <a:cubicBezTo>
                    <a:pt x="690725" y="203581"/>
                    <a:pt x="705955" y="203236"/>
                    <a:pt x="718457" y="209006"/>
                  </a:cubicBezTo>
                  <a:cubicBezTo>
                    <a:pt x="904285" y="294773"/>
                    <a:pt x="790771" y="254882"/>
                    <a:pt x="888274" y="287383"/>
                  </a:cubicBezTo>
                  <a:cubicBezTo>
                    <a:pt x="905691" y="304800"/>
                    <a:pt x="917015" y="332287"/>
                    <a:pt x="940525" y="339634"/>
                  </a:cubicBezTo>
                  <a:cubicBezTo>
                    <a:pt x="990571" y="355273"/>
                    <a:pt x="1045252" y="346193"/>
                    <a:pt x="1097280" y="352697"/>
                  </a:cubicBezTo>
                  <a:cubicBezTo>
                    <a:pt x="1127828" y="356516"/>
                    <a:pt x="1190920" y="378595"/>
                    <a:pt x="1214845" y="391886"/>
                  </a:cubicBezTo>
                  <a:cubicBezTo>
                    <a:pt x="1233877" y="402459"/>
                    <a:pt x="1248635" y="419535"/>
                    <a:pt x="1267097" y="431074"/>
                  </a:cubicBezTo>
                  <a:cubicBezTo>
                    <a:pt x="1283610" y="441395"/>
                    <a:pt x="1301450" y="449529"/>
                    <a:pt x="1319348" y="457200"/>
                  </a:cubicBezTo>
                  <a:cubicBezTo>
                    <a:pt x="1363175" y="475983"/>
                    <a:pt x="1358773" y="461763"/>
                    <a:pt x="1397725" y="496388"/>
                  </a:cubicBezTo>
                  <a:cubicBezTo>
                    <a:pt x="1441775" y="535544"/>
                    <a:pt x="1475842" y="584781"/>
                    <a:pt x="1528354" y="613954"/>
                  </a:cubicBezTo>
                  <a:cubicBezTo>
                    <a:pt x="1531536" y="615722"/>
                    <a:pt x="1615416" y="649972"/>
                    <a:pt x="1632857" y="653143"/>
                  </a:cubicBezTo>
                  <a:cubicBezTo>
                    <a:pt x="1667396" y="659423"/>
                    <a:pt x="1702526" y="661852"/>
                    <a:pt x="1737360" y="666206"/>
                  </a:cubicBezTo>
                  <a:cubicBezTo>
                    <a:pt x="1793506" y="694278"/>
                    <a:pt x="1770138" y="692331"/>
                    <a:pt x="1802674" y="6923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4428219" y="2664823"/>
              <a:ext cx="1131656" cy="365760"/>
            </a:xfrm>
            <a:custGeom>
              <a:avLst/>
              <a:gdLst>
                <a:gd name="connsiteX0" fmla="*/ 92 w 1131656"/>
                <a:gd name="connsiteY0" fmla="*/ 313508 h 365760"/>
                <a:gd name="connsiteX1" fmla="*/ 52344 w 1131656"/>
                <a:gd name="connsiteY1" fmla="*/ 235131 h 365760"/>
                <a:gd name="connsiteX2" fmla="*/ 143784 w 1131656"/>
                <a:gd name="connsiteY2" fmla="*/ 156754 h 365760"/>
                <a:gd name="connsiteX3" fmla="*/ 169909 w 1131656"/>
                <a:gd name="connsiteY3" fmla="*/ 117566 h 365760"/>
                <a:gd name="connsiteX4" fmla="*/ 300538 w 1131656"/>
                <a:gd name="connsiteY4" fmla="*/ 39188 h 365760"/>
                <a:gd name="connsiteX5" fmla="*/ 378915 w 1131656"/>
                <a:gd name="connsiteY5" fmla="*/ 13063 h 365760"/>
                <a:gd name="connsiteX6" fmla="*/ 587921 w 1131656"/>
                <a:gd name="connsiteY6" fmla="*/ 0 h 365760"/>
                <a:gd name="connsiteX7" fmla="*/ 809989 w 1131656"/>
                <a:gd name="connsiteY7" fmla="*/ 13063 h 365760"/>
                <a:gd name="connsiteX8" fmla="*/ 849178 w 1131656"/>
                <a:gd name="connsiteY8" fmla="*/ 26126 h 365760"/>
                <a:gd name="connsiteX9" fmla="*/ 927555 w 1131656"/>
                <a:gd name="connsiteY9" fmla="*/ 39188 h 365760"/>
                <a:gd name="connsiteX10" fmla="*/ 1071246 w 1131656"/>
                <a:gd name="connsiteY10" fmla="*/ 78377 h 365760"/>
                <a:gd name="connsiteX11" fmla="*/ 1084309 w 1131656"/>
                <a:gd name="connsiteY11" fmla="*/ 117566 h 365760"/>
                <a:gd name="connsiteX12" fmla="*/ 1097372 w 1131656"/>
                <a:gd name="connsiteY12" fmla="*/ 169817 h 365760"/>
                <a:gd name="connsiteX13" fmla="*/ 1123498 w 1131656"/>
                <a:gd name="connsiteY13" fmla="*/ 209006 h 365760"/>
                <a:gd name="connsiteX14" fmla="*/ 1110435 w 1131656"/>
                <a:gd name="connsiteY14" fmla="*/ 339634 h 365760"/>
                <a:gd name="connsiteX15" fmla="*/ 705486 w 1131656"/>
                <a:gd name="connsiteY15" fmla="*/ 352697 h 365760"/>
                <a:gd name="connsiteX16" fmla="*/ 627109 w 1131656"/>
                <a:gd name="connsiteY16" fmla="*/ 365760 h 365760"/>
                <a:gd name="connsiteX17" fmla="*/ 418104 w 1131656"/>
                <a:gd name="connsiteY17" fmla="*/ 352697 h 365760"/>
                <a:gd name="connsiteX18" fmla="*/ 39281 w 1131656"/>
                <a:gd name="connsiteY18" fmla="*/ 339634 h 365760"/>
                <a:gd name="connsiteX19" fmla="*/ 92 w 1131656"/>
                <a:gd name="connsiteY19" fmla="*/ 313508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1656" h="365760">
                  <a:moveTo>
                    <a:pt x="92" y="313508"/>
                  </a:moveTo>
                  <a:cubicBezTo>
                    <a:pt x="2269" y="296091"/>
                    <a:pt x="32729" y="259650"/>
                    <a:pt x="52344" y="235131"/>
                  </a:cubicBezTo>
                  <a:cubicBezTo>
                    <a:pt x="88546" y="189879"/>
                    <a:pt x="101406" y="185006"/>
                    <a:pt x="143784" y="156754"/>
                  </a:cubicBezTo>
                  <a:cubicBezTo>
                    <a:pt x="152492" y="143691"/>
                    <a:pt x="158094" y="127904"/>
                    <a:pt x="169909" y="117566"/>
                  </a:cubicBezTo>
                  <a:cubicBezTo>
                    <a:pt x="195736" y="94967"/>
                    <a:pt x="262841" y="54267"/>
                    <a:pt x="300538" y="39188"/>
                  </a:cubicBezTo>
                  <a:cubicBezTo>
                    <a:pt x="326107" y="28960"/>
                    <a:pt x="351430" y="14781"/>
                    <a:pt x="378915" y="13063"/>
                  </a:cubicBezTo>
                  <a:lnTo>
                    <a:pt x="587921" y="0"/>
                  </a:lnTo>
                  <a:cubicBezTo>
                    <a:pt x="661944" y="4354"/>
                    <a:pt x="736206" y="5685"/>
                    <a:pt x="809989" y="13063"/>
                  </a:cubicBezTo>
                  <a:cubicBezTo>
                    <a:pt x="823690" y="14433"/>
                    <a:pt x="835736" y="23139"/>
                    <a:pt x="849178" y="26126"/>
                  </a:cubicBezTo>
                  <a:cubicBezTo>
                    <a:pt x="875033" y="31871"/>
                    <a:pt x="901657" y="33638"/>
                    <a:pt x="927555" y="39188"/>
                  </a:cubicBezTo>
                  <a:cubicBezTo>
                    <a:pt x="1010056" y="56866"/>
                    <a:pt x="1011554" y="58479"/>
                    <a:pt x="1071246" y="78377"/>
                  </a:cubicBezTo>
                  <a:cubicBezTo>
                    <a:pt x="1075600" y="91440"/>
                    <a:pt x="1080526" y="104326"/>
                    <a:pt x="1084309" y="117566"/>
                  </a:cubicBezTo>
                  <a:cubicBezTo>
                    <a:pt x="1089241" y="134828"/>
                    <a:pt x="1090300" y="153316"/>
                    <a:pt x="1097372" y="169817"/>
                  </a:cubicBezTo>
                  <a:cubicBezTo>
                    <a:pt x="1103557" y="184247"/>
                    <a:pt x="1114789" y="195943"/>
                    <a:pt x="1123498" y="209006"/>
                  </a:cubicBezTo>
                  <a:cubicBezTo>
                    <a:pt x="1119144" y="252549"/>
                    <a:pt x="1151818" y="325409"/>
                    <a:pt x="1110435" y="339634"/>
                  </a:cubicBezTo>
                  <a:cubicBezTo>
                    <a:pt x="982717" y="383537"/>
                    <a:pt x="840342" y="345407"/>
                    <a:pt x="705486" y="352697"/>
                  </a:cubicBezTo>
                  <a:cubicBezTo>
                    <a:pt x="679039" y="354127"/>
                    <a:pt x="653235" y="361406"/>
                    <a:pt x="627109" y="365760"/>
                  </a:cubicBezTo>
                  <a:lnTo>
                    <a:pt x="418104" y="352697"/>
                  </a:lnTo>
                  <a:cubicBezTo>
                    <a:pt x="291879" y="347087"/>
                    <a:pt x="165331" y="348327"/>
                    <a:pt x="39281" y="339634"/>
                  </a:cubicBezTo>
                  <a:cubicBezTo>
                    <a:pt x="34937" y="339334"/>
                    <a:pt x="-2085" y="330925"/>
                    <a:pt x="92" y="31350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5572066" y="2619102"/>
              <a:ext cx="1131656" cy="365760"/>
            </a:xfrm>
            <a:custGeom>
              <a:avLst/>
              <a:gdLst>
                <a:gd name="connsiteX0" fmla="*/ 92 w 1131656"/>
                <a:gd name="connsiteY0" fmla="*/ 313508 h 365760"/>
                <a:gd name="connsiteX1" fmla="*/ 52344 w 1131656"/>
                <a:gd name="connsiteY1" fmla="*/ 235131 h 365760"/>
                <a:gd name="connsiteX2" fmla="*/ 143784 w 1131656"/>
                <a:gd name="connsiteY2" fmla="*/ 156754 h 365760"/>
                <a:gd name="connsiteX3" fmla="*/ 169909 w 1131656"/>
                <a:gd name="connsiteY3" fmla="*/ 117566 h 365760"/>
                <a:gd name="connsiteX4" fmla="*/ 300538 w 1131656"/>
                <a:gd name="connsiteY4" fmla="*/ 39188 h 365760"/>
                <a:gd name="connsiteX5" fmla="*/ 378915 w 1131656"/>
                <a:gd name="connsiteY5" fmla="*/ 13063 h 365760"/>
                <a:gd name="connsiteX6" fmla="*/ 587921 w 1131656"/>
                <a:gd name="connsiteY6" fmla="*/ 0 h 365760"/>
                <a:gd name="connsiteX7" fmla="*/ 809989 w 1131656"/>
                <a:gd name="connsiteY7" fmla="*/ 13063 h 365760"/>
                <a:gd name="connsiteX8" fmla="*/ 849178 w 1131656"/>
                <a:gd name="connsiteY8" fmla="*/ 26126 h 365760"/>
                <a:gd name="connsiteX9" fmla="*/ 927555 w 1131656"/>
                <a:gd name="connsiteY9" fmla="*/ 39188 h 365760"/>
                <a:gd name="connsiteX10" fmla="*/ 1071246 w 1131656"/>
                <a:gd name="connsiteY10" fmla="*/ 78377 h 365760"/>
                <a:gd name="connsiteX11" fmla="*/ 1084309 w 1131656"/>
                <a:gd name="connsiteY11" fmla="*/ 117566 h 365760"/>
                <a:gd name="connsiteX12" fmla="*/ 1097372 w 1131656"/>
                <a:gd name="connsiteY12" fmla="*/ 169817 h 365760"/>
                <a:gd name="connsiteX13" fmla="*/ 1123498 w 1131656"/>
                <a:gd name="connsiteY13" fmla="*/ 209006 h 365760"/>
                <a:gd name="connsiteX14" fmla="*/ 1110435 w 1131656"/>
                <a:gd name="connsiteY14" fmla="*/ 339634 h 365760"/>
                <a:gd name="connsiteX15" fmla="*/ 705486 w 1131656"/>
                <a:gd name="connsiteY15" fmla="*/ 352697 h 365760"/>
                <a:gd name="connsiteX16" fmla="*/ 627109 w 1131656"/>
                <a:gd name="connsiteY16" fmla="*/ 365760 h 365760"/>
                <a:gd name="connsiteX17" fmla="*/ 418104 w 1131656"/>
                <a:gd name="connsiteY17" fmla="*/ 352697 h 365760"/>
                <a:gd name="connsiteX18" fmla="*/ 39281 w 1131656"/>
                <a:gd name="connsiteY18" fmla="*/ 339634 h 365760"/>
                <a:gd name="connsiteX19" fmla="*/ 92 w 1131656"/>
                <a:gd name="connsiteY19" fmla="*/ 313508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1656" h="365760">
                  <a:moveTo>
                    <a:pt x="92" y="313508"/>
                  </a:moveTo>
                  <a:cubicBezTo>
                    <a:pt x="2269" y="296091"/>
                    <a:pt x="32729" y="259650"/>
                    <a:pt x="52344" y="235131"/>
                  </a:cubicBezTo>
                  <a:cubicBezTo>
                    <a:pt x="88546" y="189879"/>
                    <a:pt x="101406" y="185006"/>
                    <a:pt x="143784" y="156754"/>
                  </a:cubicBezTo>
                  <a:cubicBezTo>
                    <a:pt x="152492" y="143691"/>
                    <a:pt x="158094" y="127904"/>
                    <a:pt x="169909" y="117566"/>
                  </a:cubicBezTo>
                  <a:cubicBezTo>
                    <a:pt x="195736" y="94967"/>
                    <a:pt x="262841" y="54267"/>
                    <a:pt x="300538" y="39188"/>
                  </a:cubicBezTo>
                  <a:cubicBezTo>
                    <a:pt x="326107" y="28960"/>
                    <a:pt x="351430" y="14781"/>
                    <a:pt x="378915" y="13063"/>
                  </a:cubicBezTo>
                  <a:lnTo>
                    <a:pt x="587921" y="0"/>
                  </a:lnTo>
                  <a:cubicBezTo>
                    <a:pt x="661944" y="4354"/>
                    <a:pt x="736206" y="5685"/>
                    <a:pt x="809989" y="13063"/>
                  </a:cubicBezTo>
                  <a:cubicBezTo>
                    <a:pt x="823690" y="14433"/>
                    <a:pt x="835736" y="23139"/>
                    <a:pt x="849178" y="26126"/>
                  </a:cubicBezTo>
                  <a:cubicBezTo>
                    <a:pt x="875033" y="31871"/>
                    <a:pt x="901657" y="33638"/>
                    <a:pt x="927555" y="39188"/>
                  </a:cubicBezTo>
                  <a:cubicBezTo>
                    <a:pt x="1010056" y="56866"/>
                    <a:pt x="1011554" y="58479"/>
                    <a:pt x="1071246" y="78377"/>
                  </a:cubicBezTo>
                  <a:cubicBezTo>
                    <a:pt x="1075600" y="91440"/>
                    <a:pt x="1080526" y="104326"/>
                    <a:pt x="1084309" y="117566"/>
                  </a:cubicBezTo>
                  <a:cubicBezTo>
                    <a:pt x="1089241" y="134828"/>
                    <a:pt x="1090300" y="153316"/>
                    <a:pt x="1097372" y="169817"/>
                  </a:cubicBezTo>
                  <a:cubicBezTo>
                    <a:pt x="1103557" y="184247"/>
                    <a:pt x="1114789" y="195943"/>
                    <a:pt x="1123498" y="209006"/>
                  </a:cubicBezTo>
                  <a:cubicBezTo>
                    <a:pt x="1119144" y="252549"/>
                    <a:pt x="1151818" y="325409"/>
                    <a:pt x="1110435" y="339634"/>
                  </a:cubicBezTo>
                  <a:cubicBezTo>
                    <a:pt x="982717" y="383537"/>
                    <a:pt x="840342" y="345407"/>
                    <a:pt x="705486" y="352697"/>
                  </a:cubicBezTo>
                  <a:cubicBezTo>
                    <a:pt x="679039" y="354127"/>
                    <a:pt x="653235" y="361406"/>
                    <a:pt x="627109" y="365760"/>
                  </a:cubicBezTo>
                  <a:lnTo>
                    <a:pt x="418104" y="352697"/>
                  </a:lnTo>
                  <a:cubicBezTo>
                    <a:pt x="291879" y="347087"/>
                    <a:pt x="165331" y="348327"/>
                    <a:pt x="39281" y="339634"/>
                  </a:cubicBezTo>
                  <a:cubicBezTo>
                    <a:pt x="34937" y="339334"/>
                    <a:pt x="-2085" y="330925"/>
                    <a:pt x="92" y="31350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6703722" y="2605866"/>
              <a:ext cx="1131656" cy="365760"/>
            </a:xfrm>
            <a:custGeom>
              <a:avLst/>
              <a:gdLst>
                <a:gd name="connsiteX0" fmla="*/ 92 w 1131656"/>
                <a:gd name="connsiteY0" fmla="*/ 313508 h 365760"/>
                <a:gd name="connsiteX1" fmla="*/ 52344 w 1131656"/>
                <a:gd name="connsiteY1" fmla="*/ 235131 h 365760"/>
                <a:gd name="connsiteX2" fmla="*/ 143784 w 1131656"/>
                <a:gd name="connsiteY2" fmla="*/ 156754 h 365760"/>
                <a:gd name="connsiteX3" fmla="*/ 169909 w 1131656"/>
                <a:gd name="connsiteY3" fmla="*/ 117566 h 365760"/>
                <a:gd name="connsiteX4" fmla="*/ 300538 w 1131656"/>
                <a:gd name="connsiteY4" fmla="*/ 39188 h 365760"/>
                <a:gd name="connsiteX5" fmla="*/ 378915 w 1131656"/>
                <a:gd name="connsiteY5" fmla="*/ 13063 h 365760"/>
                <a:gd name="connsiteX6" fmla="*/ 587921 w 1131656"/>
                <a:gd name="connsiteY6" fmla="*/ 0 h 365760"/>
                <a:gd name="connsiteX7" fmla="*/ 809989 w 1131656"/>
                <a:gd name="connsiteY7" fmla="*/ 13063 h 365760"/>
                <a:gd name="connsiteX8" fmla="*/ 849178 w 1131656"/>
                <a:gd name="connsiteY8" fmla="*/ 26126 h 365760"/>
                <a:gd name="connsiteX9" fmla="*/ 927555 w 1131656"/>
                <a:gd name="connsiteY9" fmla="*/ 39188 h 365760"/>
                <a:gd name="connsiteX10" fmla="*/ 1071246 w 1131656"/>
                <a:gd name="connsiteY10" fmla="*/ 78377 h 365760"/>
                <a:gd name="connsiteX11" fmla="*/ 1084309 w 1131656"/>
                <a:gd name="connsiteY11" fmla="*/ 117566 h 365760"/>
                <a:gd name="connsiteX12" fmla="*/ 1097372 w 1131656"/>
                <a:gd name="connsiteY12" fmla="*/ 169817 h 365760"/>
                <a:gd name="connsiteX13" fmla="*/ 1123498 w 1131656"/>
                <a:gd name="connsiteY13" fmla="*/ 209006 h 365760"/>
                <a:gd name="connsiteX14" fmla="*/ 1110435 w 1131656"/>
                <a:gd name="connsiteY14" fmla="*/ 339634 h 365760"/>
                <a:gd name="connsiteX15" fmla="*/ 705486 w 1131656"/>
                <a:gd name="connsiteY15" fmla="*/ 352697 h 365760"/>
                <a:gd name="connsiteX16" fmla="*/ 627109 w 1131656"/>
                <a:gd name="connsiteY16" fmla="*/ 365760 h 365760"/>
                <a:gd name="connsiteX17" fmla="*/ 418104 w 1131656"/>
                <a:gd name="connsiteY17" fmla="*/ 352697 h 365760"/>
                <a:gd name="connsiteX18" fmla="*/ 39281 w 1131656"/>
                <a:gd name="connsiteY18" fmla="*/ 339634 h 365760"/>
                <a:gd name="connsiteX19" fmla="*/ 92 w 1131656"/>
                <a:gd name="connsiteY19" fmla="*/ 313508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1656" h="365760">
                  <a:moveTo>
                    <a:pt x="92" y="313508"/>
                  </a:moveTo>
                  <a:cubicBezTo>
                    <a:pt x="2269" y="296091"/>
                    <a:pt x="32729" y="259650"/>
                    <a:pt x="52344" y="235131"/>
                  </a:cubicBezTo>
                  <a:cubicBezTo>
                    <a:pt x="88546" y="189879"/>
                    <a:pt x="101406" y="185006"/>
                    <a:pt x="143784" y="156754"/>
                  </a:cubicBezTo>
                  <a:cubicBezTo>
                    <a:pt x="152492" y="143691"/>
                    <a:pt x="158094" y="127904"/>
                    <a:pt x="169909" y="117566"/>
                  </a:cubicBezTo>
                  <a:cubicBezTo>
                    <a:pt x="195736" y="94967"/>
                    <a:pt x="262841" y="54267"/>
                    <a:pt x="300538" y="39188"/>
                  </a:cubicBezTo>
                  <a:cubicBezTo>
                    <a:pt x="326107" y="28960"/>
                    <a:pt x="351430" y="14781"/>
                    <a:pt x="378915" y="13063"/>
                  </a:cubicBezTo>
                  <a:lnTo>
                    <a:pt x="587921" y="0"/>
                  </a:lnTo>
                  <a:cubicBezTo>
                    <a:pt x="661944" y="4354"/>
                    <a:pt x="736206" y="5685"/>
                    <a:pt x="809989" y="13063"/>
                  </a:cubicBezTo>
                  <a:cubicBezTo>
                    <a:pt x="823690" y="14433"/>
                    <a:pt x="835736" y="23139"/>
                    <a:pt x="849178" y="26126"/>
                  </a:cubicBezTo>
                  <a:cubicBezTo>
                    <a:pt x="875033" y="31871"/>
                    <a:pt x="901657" y="33638"/>
                    <a:pt x="927555" y="39188"/>
                  </a:cubicBezTo>
                  <a:cubicBezTo>
                    <a:pt x="1010056" y="56866"/>
                    <a:pt x="1011554" y="58479"/>
                    <a:pt x="1071246" y="78377"/>
                  </a:cubicBezTo>
                  <a:cubicBezTo>
                    <a:pt x="1075600" y="91440"/>
                    <a:pt x="1080526" y="104326"/>
                    <a:pt x="1084309" y="117566"/>
                  </a:cubicBezTo>
                  <a:cubicBezTo>
                    <a:pt x="1089241" y="134828"/>
                    <a:pt x="1090300" y="153316"/>
                    <a:pt x="1097372" y="169817"/>
                  </a:cubicBezTo>
                  <a:cubicBezTo>
                    <a:pt x="1103557" y="184247"/>
                    <a:pt x="1114789" y="195943"/>
                    <a:pt x="1123498" y="209006"/>
                  </a:cubicBezTo>
                  <a:cubicBezTo>
                    <a:pt x="1119144" y="252549"/>
                    <a:pt x="1151818" y="325409"/>
                    <a:pt x="1110435" y="339634"/>
                  </a:cubicBezTo>
                  <a:cubicBezTo>
                    <a:pt x="982717" y="383537"/>
                    <a:pt x="840342" y="345407"/>
                    <a:pt x="705486" y="352697"/>
                  </a:cubicBezTo>
                  <a:cubicBezTo>
                    <a:pt x="679039" y="354127"/>
                    <a:pt x="653235" y="361406"/>
                    <a:pt x="627109" y="365760"/>
                  </a:cubicBezTo>
                  <a:lnTo>
                    <a:pt x="418104" y="352697"/>
                  </a:lnTo>
                  <a:cubicBezTo>
                    <a:pt x="291879" y="347087"/>
                    <a:pt x="165331" y="348327"/>
                    <a:pt x="39281" y="339634"/>
                  </a:cubicBezTo>
                  <a:cubicBezTo>
                    <a:pt x="34937" y="339334"/>
                    <a:pt x="-2085" y="330925"/>
                    <a:pt x="92" y="31350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7832882" y="2570185"/>
              <a:ext cx="1131656" cy="365760"/>
            </a:xfrm>
            <a:custGeom>
              <a:avLst/>
              <a:gdLst>
                <a:gd name="connsiteX0" fmla="*/ 92 w 1131656"/>
                <a:gd name="connsiteY0" fmla="*/ 313508 h 365760"/>
                <a:gd name="connsiteX1" fmla="*/ 52344 w 1131656"/>
                <a:gd name="connsiteY1" fmla="*/ 235131 h 365760"/>
                <a:gd name="connsiteX2" fmla="*/ 143784 w 1131656"/>
                <a:gd name="connsiteY2" fmla="*/ 156754 h 365760"/>
                <a:gd name="connsiteX3" fmla="*/ 169909 w 1131656"/>
                <a:gd name="connsiteY3" fmla="*/ 117566 h 365760"/>
                <a:gd name="connsiteX4" fmla="*/ 300538 w 1131656"/>
                <a:gd name="connsiteY4" fmla="*/ 39188 h 365760"/>
                <a:gd name="connsiteX5" fmla="*/ 378915 w 1131656"/>
                <a:gd name="connsiteY5" fmla="*/ 13063 h 365760"/>
                <a:gd name="connsiteX6" fmla="*/ 587921 w 1131656"/>
                <a:gd name="connsiteY6" fmla="*/ 0 h 365760"/>
                <a:gd name="connsiteX7" fmla="*/ 809989 w 1131656"/>
                <a:gd name="connsiteY7" fmla="*/ 13063 h 365760"/>
                <a:gd name="connsiteX8" fmla="*/ 849178 w 1131656"/>
                <a:gd name="connsiteY8" fmla="*/ 26126 h 365760"/>
                <a:gd name="connsiteX9" fmla="*/ 927555 w 1131656"/>
                <a:gd name="connsiteY9" fmla="*/ 39188 h 365760"/>
                <a:gd name="connsiteX10" fmla="*/ 1071246 w 1131656"/>
                <a:gd name="connsiteY10" fmla="*/ 78377 h 365760"/>
                <a:gd name="connsiteX11" fmla="*/ 1084309 w 1131656"/>
                <a:gd name="connsiteY11" fmla="*/ 117566 h 365760"/>
                <a:gd name="connsiteX12" fmla="*/ 1097372 w 1131656"/>
                <a:gd name="connsiteY12" fmla="*/ 169817 h 365760"/>
                <a:gd name="connsiteX13" fmla="*/ 1123498 w 1131656"/>
                <a:gd name="connsiteY13" fmla="*/ 209006 h 365760"/>
                <a:gd name="connsiteX14" fmla="*/ 1110435 w 1131656"/>
                <a:gd name="connsiteY14" fmla="*/ 339634 h 365760"/>
                <a:gd name="connsiteX15" fmla="*/ 705486 w 1131656"/>
                <a:gd name="connsiteY15" fmla="*/ 352697 h 365760"/>
                <a:gd name="connsiteX16" fmla="*/ 627109 w 1131656"/>
                <a:gd name="connsiteY16" fmla="*/ 365760 h 365760"/>
                <a:gd name="connsiteX17" fmla="*/ 418104 w 1131656"/>
                <a:gd name="connsiteY17" fmla="*/ 352697 h 365760"/>
                <a:gd name="connsiteX18" fmla="*/ 39281 w 1131656"/>
                <a:gd name="connsiteY18" fmla="*/ 339634 h 365760"/>
                <a:gd name="connsiteX19" fmla="*/ 92 w 1131656"/>
                <a:gd name="connsiteY19" fmla="*/ 313508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1656" h="365760">
                  <a:moveTo>
                    <a:pt x="92" y="313508"/>
                  </a:moveTo>
                  <a:cubicBezTo>
                    <a:pt x="2269" y="296091"/>
                    <a:pt x="32729" y="259650"/>
                    <a:pt x="52344" y="235131"/>
                  </a:cubicBezTo>
                  <a:cubicBezTo>
                    <a:pt x="88546" y="189879"/>
                    <a:pt x="101406" y="185006"/>
                    <a:pt x="143784" y="156754"/>
                  </a:cubicBezTo>
                  <a:cubicBezTo>
                    <a:pt x="152492" y="143691"/>
                    <a:pt x="158094" y="127904"/>
                    <a:pt x="169909" y="117566"/>
                  </a:cubicBezTo>
                  <a:cubicBezTo>
                    <a:pt x="195736" y="94967"/>
                    <a:pt x="262841" y="54267"/>
                    <a:pt x="300538" y="39188"/>
                  </a:cubicBezTo>
                  <a:cubicBezTo>
                    <a:pt x="326107" y="28960"/>
                    <a:pt x="351430" y="14781"/>
                    <a:pt x="378915" y="13063"/>
                  </a:cubicBezTo>
                  <a:lnTo>
                    <a:pt x="587921" y="0"/>
                  </a:lnTo>
                  <a:cubicBezTo>
                    <a:pt x="661944" y="4354"/>
                    <a:pt x="736206" y="5685"/>
                    <a:pt x="809989" y="13063"/>
                  </a:cubicBezTo>
                  <a:cubicBezTo>
                    <a:pt x="823690" y="14433"/>
                    <a:pt x="835736" y="23139"/>
                    <a:pt x="849178" y="26126"/>
                  </a:cubicBezTo>
                  <a:cubicBezTo>
                    <a:pt x="875033" y="31871"/>
                    <a:pt x="901657" y="33638"/>
                    <a:pt x="927555" y="39188"/>
                  </a:cubicBezTo>
                  <a:cubicBezTo>
                    <a:pt x="1010056" y="56866"/>
                    <a:pt x="1011554" y="58479"/>
                    <a:pt x="1071246" y="78377"/>
                  </a:cubicBezTo>
                  <a:cubicBezTo>
                    <a:pt x="1075600" y="91440"/>
                    <a:pt x="1080526" y="104326"/>
                    <a:pt x="1084309" y="117566"/>
                  </a:cubicBezTo>
                  <a:cubicBezTo>
                    <a:pt x="1089241" y="134828"/>
                    <a:pt x="1090300" y="153316"/>
                    <a:pt x="1097372" y="169817"/>
                  </a:cubicBezTo>
                  <a:cubicBezTo>
                    <a:pt x="1103557" y="184247"/>
                    <a:pt x="1114789" y="195943"/>
                    <a:pt x="1123498" y="209006"/>
                  </a:cubicBezTo>
                  <a:cubicBezTo>
                    <a:pt x="1119144" y="252549"/>
                    <a:pt x="1151818" y="325409"/>
                    <a:pt x="1110435" y="339634"/>
                  </a:cubicBezTo>
                  <a:cubicBezTo>
                    <a:pt x="982717" y="383537"/>
                    <a:pt x="840342" y="345407"/>
                    <a:pt x="705486" y="352697"/>
                  </a:cubicBezTo>
                  <a:cubicBezTo>
                    <a:pt x="679039" y="354127"/>
                    <a:pt x="653235" y="361406"/>
                    <a:pt x="627109" y="365760"/>
                  </a:cubicBezTo>
                  <a:lnTo>
                    <a:pt x="418104" y="352697"/>
                  </a:lnTo>
                  <a:cubicBezTo>
                    <a:pt x="291879" y="347087"/>
                    <a:pt x="165331" y="348327"/>
                    <a:pt x="39281" y="339634"/>
                  </a:cubicBezTo>
                  <a:cubicBezTo>
                    <a:pt x="34937" y="339334"/>
                    <a:pt x="-2085" y="330925"/>
                    <a:pt x="92" y="31350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6" name="Freeform 95"/>
            <p:cNvSpPr/>
            <p:nvPr/>
          </p:nvSpPr>
          <p:spPr>
            <a:xfrm rot="10593507">
              <a:off x="4502241" y="3117669"/>
              <a:ext cx="1131656" cy="365760"/>
            </a:xfrm>
            <a:custGeom>
              <a:avLst/>
              <a:gdLst>
                <a:gd name="connsiteX0" fmla="*/ 92 w 1131656"/>
                <a:gd name="connsiteY0" fmla="*/ 313508 h 365760"/>
                <a:gd name="connsiteX1" fmla="*/ 52344 w 1131656"/>
                <a:gd name="connsiteY1" fmla="*/ 235131 h 365760"/>
                <a:gd name="connsiteX2" fmla="*/ 143784 w 1131656"/>
                <a:gd name="connsiteY2" fmla="*/ 156754 h 365760"/>
                <a:gd name="connsiteX3" fmla="*/ 169909 w 1131656"/>
                <a:gd name="connsiteY3" fmla="*/ 117566 h 365760"/>
                <a:gd name="connsiteX4" fmla="*/ 300538 w 1131656"/>
                <a:gd name="connsiteY4" fmla="*/ 39188 h 365760"/>
                <a:gd name="connsiteX5" fmla="*/ 378915 w 1131656"/>
                <a:gd name="connsiteY5" fmla="*/ 13063 h 365760"/>
                <a:gd name="connsiteX6" fmla="*/ 587921 w 1131656"/>
                <a:gd name="connsiteY6" fmla="*/ 0 h 365760"/>
                <a:gd name="connsiteX7" fmla="*/ 809989 w 1131656"/>
                <a:gd name="connsiteY7" fmla="*/ 13063 h 365760"/>
                <a:gd name="connsiteX8" fmla="*/ 849178 w 1131656"/>
                <a:gd name="connsiteY8" fmla="*/ 26126 h 365760"/>
                <a:gd name="connsiteX9" fmla="*/ 927555 w 1131656"/>
                <a:gd name="connsiteY9" fmla="*/ 39188 h 365760"/>
                <a:gd name="connsiteX10" fmla="*/ 1071246 w 1131656"/>
                <a:gd name="connsiteY10" fmla="*/ 78377 h 365760"/>
                <a:gd name="connsiteX11" fmla="*/ 1084309 w 1131656"/>
                <a:gd name="connsiteY11" fmla="*/ 117566 h 365760"/>
                <a:gd name="connsiteX12" fmla="*/ 1097372 w 1131656"/>
                <a:gd name="connsiteY12" fmla="*/ 169817 h 365760"/>
                <a:gd name="connsiteX13" fmla="*/ 1123498 w 1131656"/>
                <a:gd name="connsiteY13" fmla="*/ 209006 h 365760"/>
                <a:gd name="connsiteX14" fmla="*/ 1110435 w 1131656"/>
                <a:gd name="connsiteY14" fmla="*/ 339634 h 365760"/>
                <a:gd name="connsiteX15" fmla="*/ 705486 w 1131656"/>
                <a:gd name="connsiteY15" fmla="*/ 352697 h 365760"/>
                <a:gd name="connsiteX16" fmla="*/ 627109 w 1131656"/>
                <a:gd name="connsiteY16" fmla="*/ 365760 h 365760"/>
                <a:gd name="connsiteX17" fmla="*/ 418104 w 1131656"/>
                <a:gd name="connsiteY17" fmla="*/ 352697 h 365760"/>
                <a:gd name="connsiteX18" fmla="*/ 39281 w 1131656"/>
                <a:gd name="connsiteY18" fmla="*/ 339634 h 365760"/>
                <a:gd name="connsiteX19" fmla="*/ 92 w 1131656"/>
                <a:gd name="connsiteY19" fmla="*/ 313508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1656" h="365760">
                  <a:moveTo>
                    <a:pt x="92" y="313508"/>
                  </a:moveTo>
                  <a:cubicBezTo>
                    <a:pt x="2269" y="296091"/>
                    <a:pt x="32729" y="259650"/>
                    <a:pt x="52344" y="235131"/>
                  </a:cubicBezTo>
                  <a:cubicBezTo>
                    <a:pt x="88546" y="189879"/>
                    <a:pt x="101406" y="185006"/>
                    <a:pt x="143784" y="156754"/>
                  </a:cubicBezTo>
                  <a:cubicBezTo>
                    <a:pt x="152492" y="143691"/>
                    <a:pt x="158094" y="127904"/>
                    <a:pt x="169909" y="117566"/>
                  </a:cubicBezTo>
                  <a:cubicBezTo>
                    <a:pt x="195736" y="94967"/>
                    <a:pt x="262841" y="54267"/>
                    <a:pt x="300538" y="39188"/>
                  </a:cubicBezTo>
                  <a:cubicBezTo>
                    <a:pt x="326107" y="28960"/>
                    <a:pt x="351430" y="14781"/>
                    <a:pt x="378915" y="13063"/>
                  </a:cubicBezTo>
                  <a:lnTo>
                    <a:pt x="587921" y="0"/>
                  </a:lnTo>
                  <a:cubicBezTo>
                    <a:pt x="661944" y="4354"/>
                    <a:pt x="736206" y="5685"/>
                    <a:pt x="809989" y="13063"/>
                  </a:cubicBezTo>
                  <a:cubicBezTo>
                    <a:pt x="823690" y="14433"/>
                    <a:pt x="835736" y="23139"/>
                    <a:pt x="849178" y="26126"/>
                  </a:cubicBezTo>
                  <a:cubicBezTo>
                    <a:pt x="875033" y="31871"/>
                    <a:pt x="901657" y="33638"/>
                    <a:pt x="927555" y="39188"/>
                  </a:cubicBezTo>
                  <a:cubicBezTo>
                    <a:pt x="1010056" y="56866"/>
                    <a:pt x="1011554" y="58479"/>
                    <a:pt x="1071246" y="78377"/>
                  </a:cubicBezTo>
                  <a:cubicBezTo>
                    <a:pt x="1075600" y="91440"/>
                    <a:pt x="1080526" y="104326"/>
                    <a:pt x="1084309" y="117566"/>
                  </a:cubicBezTo>
                  <a:cubicBezTo>
                    <a:pt x="1089241" y="134828"/>
                    <a:pt x="1090300" y="153316"/>
                    <a:pt x="1097372" y="169817"/>
                  </a:cubicBezTo>
                  <a:cubicBezTo>
                    <a:pt x="1103557" y="184247"/>
                    <a:pt x="1114789" y="195943"/>
                    <a:pt x="1123498" y="209006"/>
                  </a:cubicBezTo>
                  <a:cubicBezTo>
                    <a:pt x="1119144" y="252549"/>
                    <a:pt x="1151818" y="325409"/>
                    <a:pt x="1110435" y="339634"/>
                  </a:cubicBezTo>
                  <a:cubicBezTo>
                    <a:pt x="982717" y="383537"/>
                    <a:pt x="840342" y="345407"/>
                    <a:pt x="705486" y="352697"/>
                  </a:cubicBezTo>
                  <a:cubicBezTo>
                    <a:pt x="679039" y="354127"/>
                    <a:pt x="653235" y="361406"/>
                    <a:pt x="627109" y="365760"/>
                  </a:cubicBezTo>
                  <a:lnTo>
                    <a:pt x="418104" y="352697"/>
                  </a:lnTo>
                  <a:cubicBezTo>
                    <a:pt x="291879" y="347087"/>
                    <a:pt x="165331" y="348327"/>
                    <a:pt x="39281" y="339634"/>
                  </a:cubicBezTo>
                  <a:cubicBezTo>
                    <a:pt x="34937" y="339334"/>
                    <a:pt x="-2085" y="330925"/>
                    <a:pt x="92" y="31350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8" name="Freeform 97"/>
            <p:cNvSpPr/>
            <p:nvPr/>
          </p:nvSpPr>
          <p:spPr>
            <a:xfrm rot="10593507">
              <a:off x="5646088" y="3036271"/>
              <a:ext cx="1131656" cy="365760"/>
            </a:xfrm>
            <a:custGeom>
              <a:avLst/>
              <a:gdLst>
                <a:gd name="connsiteX0" fmla="*/ 92 w 1131656"/>
                <a:gd name="connsiteY0" fmla="*/ 313508 h 365760"/>
                <a:gd name="connsiteX1" fmla="*/ 52344 w 1131656"/>
                <a:gd name="connsiteY1" fmla="*/ 235131 h 365760"/>
                <a:gd name="connsiteX2" fmla="*/ 143784 w 1131656"/>
                <a:gd name="connsiteY2" fmla="*/ 156754 h 365760"/>
                <a:gd name="connsiteX3" fmla="*/ 169909 w 1131656"/>
                <a:gd name="connsiteY3" fmla="*/ 117566 h 365760"/>
                <a:gd name="connsiteX4" fmla="*/ 300538 w 1131656"/>
                <a:gd name="connsiteY4" fmla="*/ 39188 h 365760"/>
                <a:gd name="connsiteX5" fmla="*/ 378915 w 1131656"/>
                <a:gd name="connsiteY5" fmla="*/ 13063 h 365760"/>
                <a:gd name="connsiteX6" fmla="*/ 587921 w 1131656"/>
                <a:gd name="connsiteY6" fmla="*/ 0 h 365760"/>
                <a:gd name="connsiteX7" fmla="*/ 809989 w 1131656"/>
                <a:gd name="connsiteY7" fmla="*/ 13063 h 365760"/>
                <a:gd name="connsiteX8" fmla="*/ 849178 w 1131656"/>
                <a:gd name="connsiteY8" fmla="*/ 26126 h 365760"/>
                <a:gd name="connsiteX9" fmla="*/ 927555 w 1131656"/>
                <a:gd name="connsiteY9" fmla="*/ 39188 h 365760"/>
                <a:gd name="connsiteX10" fmla="*/ 1071246 w 1131656"/>
                <a:gd name="connsiteY10" fmla="*/ 78377 h 365760"/>
                <a:gd name="connsiteX11" fmla="*/ 1084309 w 1131656"/>
                <a:gd name="connsiteY11" fmla="*/ 117566 h 365760"/>
                <a:gd name="connsiteX12" fmla="*/ 1097372 w 1131656"/>
                <a:gd name="connsiteY12" fmla="*/ 169817 h 365760"/>
                <a:gd name="connsiteX13" fmla="*/ 1123498 w 1131656"/>
                <a:gd name="connsiteY13" fmla="*/ 209006 h 365760"/>
                <a:gd name="connsiteX14" fmla="*/ 1110435 w 1131656"/>
                <a:gd name="connsiteY14" fmla="*/ 339634 h 365760"/>
                <a:gd name="connsiteX15" fmla="*/ 705486 w 1131656"/>
                <a:gd name="connsiteY15" fmla="*/ 352697 h 365760"/>
                <a:gd name="connsiteX16" fmla="*/ 627109 w 1131656"/>
                <a:gd name="connsiteY16" fmla="*/ 365760 h 365760"/>
                <a:gd name="connsiteX17" fmla="*/ 418104 w 1131656"/>
                <a:gd name="connsiteY17" fmla="*/ 352697 h 365760"/>
                <a:gd name="connsiteX18" fmla="*/ 39281 w 1131656"/>
                <a:gd name="connsiteY18" fmla="*/ 339634 h 365760"/>
                <a:gd name="connsiteX19" fmla="*/ 92 w 1131656"/>
                <a:gd name="connsiteY19" fmla="*/ 313508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1656" h="365760">
                  <a:moveTo>
                    <a:pt x="92" y="313508"/>
                  </a:moveTo>
                  <a:cubicBezTo>
                    <a:pt x="2269" y="296091"/>
                    <a:pt x="32729" y="259650"/>
                    <a:pt x="52344" y="235131"/>
                  </a:cubicBezTo>
                  <a:cubicBezTo>
                    <a:pt x="88546" y="189879"/>
                    <a:pt x="101406" y="185006"/>
                    <a:pt x="143784" y="156754"/>
                  </a:cubicBezTo>
                  <a:cubicBezTo>
                    <a:pt x="152492" y="143691"/>
                    <a:pt x="158094" y="127904"/>
                    <a:pt x="169909" y="117566"/>
                  </a:cubicBezTo>
                  <a:cubicBezTo>
                    <a:pt x="195736" y="94967"/>
                    <a:pt x="262841" y="54267"/>
                    <a:pt x="300538" y="39188"/>
                  </a:cubicBezTo>
                  <a:cubicBezTo>
                    <a:pt x="326107" y="28960"/>
                    <a:pt x="351430" y="14781"/>
                    <a:pt x="378915" y="13063"/>
                  </a:cubicBezTo>
                  <a:lnTo>
                    <a:pt x="587921" y="0"/>
                  </a:lnTo>
                  <a:cubicBezTo>
                    <a:pt x="661944" y="4354"/>
                    <a:pt x="736206" y="5685"/>
                    <a:pt x="809989" y="13063"/>
                  </a:cubicBezTo>
                  <a:cubicBezTo>
                    <a:pt x="823690" y="14433"/>
                    <a:pt x="835736" y="23139"/>
                    <a:pt x="849178" y="26126"/>
                  </a:cubicBezTo>
                  <a:cubicBezTo>
                    <a:pt x="875033" y="31871"/>
                    <a:pt x="901657" y="33638"/>
                    <a:pt x="927555" y="39188"/>
                  </a:cubicBezTo>
                  <a:cubicBezTo>
                    <a:pt x="1010056" y="56866"/>
                    <a:pt x="1011554" y="58479"/>
                    <a:pt x="1071246" y="78377"/>
                  </a:cubicBezTo>
                  <a:cubicBezTo>
                    <a:pt x="1075600" y="91440"/>
                    <a:pt x="1080526" y="104326"/>
                    <a:pt x="1084309" y="117566"/>
                  </a:cubicBezTo>
                  <a:cubicBezTo>
                    <a:pt x="1089241" y="134828"/>
                    <a:pt x="1090300" y="153316"/>
                    <a:pt x="1097372" y="169817"/>
                  </a:cubicBezTo>
                  <a:cubicBezTo>
                    <a:pt x="1103557" y="184247"/>
                    <a:pt x="1114789" y="195943"/>
                    <a:pt x="1123498" y="209006"/>
                  </a:cubicBezTo>
                  <a:cubicBezTo>
                    <a:pt x="1119144" y="252549"/>
                    <a:pt x="1151818" y="325409"/>
                    <a:pt x="1110435" y="339634"/>
                  </a:cubicBezTo>
                  <a:cubicBezTo>
                    <a:pt x="982717" y="383537"/>
                    <a:pt x="840342" y="345407"/>
                    <a:pt x="705486" y="352697"/>
                  </a:cubicBezTo>
                  <a:cubicBezTo>
                    <a:pt x="679039" y="354127"/>
                    <a:pt x="653235" y="361406"/>
                    <a:pt x="627109" y="365760"/>
                  </a:cubicBezTo>
                  <a:lnTo>
                    <a:pt x="418104" y="352697"/>
                  </a:lnTo>
                  <a:cubicBezTo>
                    <a:pt x="291879" y="347087"/>
                    <a:pt x="165331" y="348327"/>
                    <a:pt x="39281" y="339634"/>
                  </a:cubicBezTo>
                  <a:cubicBezTo>
                    <a:pt x="34937" y="339334"/>
                    <a:pt x="-2085" y="330925"/>
                    <a:pt x="92" y="31350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9" name="Freeform 98"/>
            <p:cNvSpPr/>
            <p:nvPr/>
          </p:nvSpPr>
          <p:spPr>
            <a:xfrm rot="10593507">
              <a:off x="6776230" y="2984756"/>
              <a:ext cx="1131656" cy="365760"/>
            </a:xfrm>
            <a:custGeom>
              <a:avLst/>
              <a:gdLst>
                <a:gd name="connsiteX0" fmla="*/ 92 w 1131656"/>
                <a:gd name="connsiteY0" fmla="*/ 313508 h 365760"/>
                <a:gd name="connsiteX1" fmla="*/ 52344 w 1131656"/>
                <a:gd name="connsiteY1" fmla="*/ 235131 h 365760"/>
                <a:gd name="connsiteX2" fmla="*/ 143784 w 1131656"/>
                <a:gd name="connsiteY2" fmla="*/ 156754 h 365760"/>
                <a:gd name="connsiteX3" fmla="*/ 169909 w 1131656"/>
                <a:gd name="connsiteY3" fmla="*/ 117566 h 365760"/>
                <a:gd name="connsiteX4" fmla="*/ 300538 w 1131656"/>
                <a:gd name="connsiteY4" fmla="*/ 39188 h 365760"/>
                <a:gd name="connsiteX5" fmla="*/ 378915 w 1131656"/>
                <a:gd name="connsiteY5" fmla="*/ 13063 h 365760"/>
                <a:gd name="connsiteX6" fmla="*/ 587921 w 1131656"/>
                <a:gd name="connsiteY6" fmla="*/ 0 h 365760"/>
                <a:gd name="connsiteX7" fmla="*/ 809989 w 1131656"/>
                <a:gd name="connsiteY7" fmla="*/ 13063 h 365760"/>
                <a:gd name="connsiteX8" fmla="*/ 849178 w 1131656"/>
                <a:gd name="connsiteY8" fmla="*/ 26126 h 365760"/>
                <a:gd name="connsiteX9" fmla="*/ 927555 w 1131656"/>
                <a:gd name="connsiteY9" fmla="*/ 39188 h 365760"/>
                <a:gd name="connsiteX10" fmla="*/ 1071246 w 1131656"/>
                <a:gd name="connsiteY10" fmla="*/ 78377 h 365760"/>
                <a:gd name="connsiteX11" fmla="*/ 1084309 w 1131656"/>
                <a:gd name="connsiteY11" fmla="*/ 117566 h 365760"/>
                <a:gd name="connsiteX12" fmla="*/ 1097372 w 1131656"/>
                <a:gd name="connsiteY12" fmla="*/ 169817 h 365760"/>
                <a:gd name="connsiteX13" fmla="*/ 1123498 w 1131656"/>
                <a:gd name="connsiteY13" fmla="*/ 209006 h 365760"/>
                <a:gd name="connsiteX14" fmla="*/ 1110435 w 1131656"/>
                <a:gd name="connsiteY14" fmla="*/ 339634 h 365760"/>
                <a:gd name="connsiteX15" fmla="*/ 705486 w 1131656"/>
                <a:gd name="connsiteY15" fmla="*/ 352697 h 365760"/>
                <a:gd name="connsiteX16" fmla="*/ 627109 w 1131656"/>
                <a:gd name="connsiteY16" fmla="*/ 365760 h 365760"/>
                <a:gd name="connsiteX17" fmla="*/ 418104 w 1131656"/>
                <a:gd name="connsiteY17" fmla="*/ 352697 h 365760"/>
                <a:gd name="connsiteX18" fmla="*/ 39281 w 1131656"/>
                <a:gd name="connsiteY18" fmla="*/ 339634 h 365760"/>
                <a:gd name="connsiteX19" fmla="*/ 92 w 1131656"/>
                <a:gd name="connsiteY19" fmla="*/ 313508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1656" h="365760">
                  <a:moveTo>
                    <a:pt x="92" y="313508"/>
                  </a:moveTo>
                  <a:cubicBezTo>
                    <a:pt x="2269" y="296091"/>
                    <a:pt x="32729" y="259650"/>
                    <a:pt x="52344" y="235131"/>
                  </a:cubicBezTo>
                  <a:cubicBezTo>
                    <a:pt x="88546" y="189879"/>
                    <a:pt x="101406" y="185006"/>
                    <a:pt x="143784" y="156754"/>
                  </a:cubicBezTo>
                  <a:cubicBezTo>
                    <a:pt x="152492" y="143691"/>
                    <a:pt x="158094" y="127904"/>
                    <a:pt x="169909" y="117566"/>
                  </a:cubicBezTo>
                  <a:cubicBezTo>
                    <a:pt x="195736" y="94967"/>
                    <a:pt x="262841" y="54267"/>
                    <a:pt x="300538" y="39188"/>
                  </a:cubicBezTo>
                  <a:cubicBezTo>
                    <a:pt x="326107" y="28960"/>
                    <a:pt x="351430" y="14781"/>
                    <a:pt x="378915" y="13063"/>
                  </a:cubicBezTo>
                  <a:lnTo>
                    <a:pt x="587921" y="0"/>
                  </a:lnTo>
                  <a:cubicBezTo>
                    <a:pt x="661944" y="4354"/>
                    <a:pt x="736206" y="5685"/>
                    <a:pt x="809989" y="13063"/>
                  </a:cubicBezTo>
                  <a:cubicBezTo>
                    <a:pt x="823690" y="14433"/>
                    <a:pt x="835736" y="23139"/>
                    <a:pt x="849178" y="26126"/>
                  </a:cubicBezTo>
                  <a:cubicBezTo>
                    <a:pt x="875033" y="31871"/>
                    <a:pt x="901657" y="33638"/>
                    <a:pt x="927555" y="39188"/>
                  </a:cubicBezTo>
                  <a:cubicBezTo>
                    <a:pt x="1010056" y="56866"/>
                    <a:pt x="1011554" y="58479"/>
                    <a:pt x="1071246" y="78377"/>
                  </a:cubicBezTo>
                  <a:cubicBezTo>
                    <a:pt x="1075600" y="91440"/>
                    <a:pt x="1080526" y="104326"/>
                    <a:pt x="1084309" y="117566"/>
                  </a:cubicBezTo>
                  <a:cubicBezTo>
                    <a:pt x="1089241" y="134828"/>
                    <a:pt x="1090300" y="153316"/>
                    <a:pt x="1097372" y="169817"/>
                  </a:cubicBezTo>
                  <a:cubicBezTo>
                    <a:pt x="1103557" y="184247"/>
                    <a:pt x="1114789" y="195943"/>
                    <a:pt x="1123498" y="209006"/>
                  </a:cubicBezTo>
                  <a:cubicBezTo>
                    <a:pt x="1119144" y="252549"/>
                    <a:pt x="1151818" y="325409"/>
                    <a:pt x="1110435" y="339634"/>
                  </a:cubicBezTo>
                  <a:cubicBezTo>
                    <a:pt x="982717" y="383537"/>
                    <a:pt x="840342" y="345407"/>
                    <a:pt x="705486" y="352697"/>
                  </a:cubicBezTo>
                  <a:cubicBezTo>
                    <a:pt x="679039" y="354127"/>
                    <a:pt x="653235" y="361406"/>
                    <a:pt x="627109" y="365760"/>
                  </a:cubicBezTo>
                  <a:lnTo>
                    <a:pt x="418104" y="352697"/>
                  </a:lnTo>
                  <a:cubicBezTo>
                    <a:pt x="291879" y="347087"/>
                    <a:pt x="165331" y="348327"/>
                    <a:pt x="39281" y="339634"/>
                  </a:cubicBezTo>
                  <a:cubicBezTo>
                    <a:pt x="34937" y="339334"/>
                    <a:pt x="-2085" y="330925"/>
                    <a:pt x="92" y="31350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0" name="Freeform 99"/>
            <p:cNvSpPr/>
            <p:nvPr/>
          </p:nvSpPr>
          <p:spPr>
            <a:xfrm rot="10593507">
              <a:off x="7869018" y="2953526"/>
              <a:ext cx="1131656" cy="365760"/>
            </a:xfrm>
            <a:custGeom>
              <a:avLst/>
              <a:gdLst>
                <a:gd name="connsiteX0" fmla="*/ 92 w 1131656"/>
                <a:gd name="connsiteY0" fmla="*/ 313508 h 365760"/>
                <a:gd name="connsiteX1" fmla="*/ 52344 w 1131656"/>
                <a:gd name="connsiteY1" fmla="*/ 235131 h 365760"/>
                <a:gd name="connsiteX2" fmla="*/ 143784 w 1131656"/>
                <a:gd name="connsiteY2" fmla="*/ 156754 h 365760"/>
                <a:gd name="connsiteX3" fmla="*/ 169909 w 1131656"/>
                <a:gd name="connsiteY3" fmla="*/ 117566 h 365760"/>
                <a:gd name="connsiteX4" fmla="*/ 300538 w 1131656"/>
                <a:gd name="connsiteY4" fmla="*/ 39188 h 365760"/>
                <a:gd name="connsiteX5" fmla="*/ 378915 w 1131656"/>
                <a:gd name="connsiteY5" fmla="*/ 13063 h 365760"/>
                <a:gd name="connsiteX6" fmla="*/ 587921 w 1131656"/>
                <a:gd name="connsiteY6" fmla="*/ 0 h 365760"/>
                <a:gd name="connsiteX7" fmla="*/ 809989 w 1131656"/>
                <a:gd name="connsiteY7" fmla="*/ 13063 h 365760"/>
                <a:gd name="connsiteX8" fmla="*/ 849178 w 1131656"/>
                <a:gd name="connsiteY8" fmla="*/ 26126 h 365760"/>
                <a:gd name="connsiteX9" fmla="*/ 927555 w 1131656"/>
                <a:gd name="connsiteY9" fmla="*/ 39188 h 365760"/>
                <a:gd name="connsiteX10" fmla="*/ 1071246 w 1131656"/>
                <a:gd name="connsiteY10" fmla="*/ 78377 h 365760"/>
                <a:gd name="connsiteX11" fmla="*/ 1084309 w 1131656"/>
                <a:gd name="connsiteY11" fmla="*/ 117566 h 365760"/>
                <a:gd name="connsiteX12" fmla="*/ 1097372 w 1131656"/>
                <a:gd name="connsiteY12" fmla="*/ 169817 h 365760"/>
                <a:gd name="connsiteX13" fmla="*/ 1123498 w 1131656"/>
                <a:gd name="connsiteY13" fmla="*/ 209006 h 365760"/>
                <a:gd name="connsiteX14" fmla="*/ 1110435 w 1131656"/>
                <a:gd name="connsiteY14" fmla="*/ 339634 h 365760"/>
                <a:gd name="connsiteX15" fmla="*/ 705486 w 1131656"/>
                <a:gd name="connsiteY15" fmla="*/ 352697 h 365760"/>
                <a:gd name="connsiteX16" fmla="*/ 627109 w 1131656"/>
                <a:gd name="connsiteY16" fmla="*/ 365760 h 365760"/>
                <a:gd name="connsiteX17" fmla="*/ 418104 w 1131656"/>
                <a:gd name="connsiteY17" fmla="*/ 352697 h 365760"/>
                <a:gd name="connsiteX18" fmla="*/ 39281 w 1131656"/>
                <a:gd name="connsiteY18" fmla="*/ 339634 h 365760"/>
                <a:gd name="connsiteX19" fmla="*/ 92 w 1131656"/>
                <a:gd name="connsiteY19" fmla="*/ 313508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1656" h="365760">
                  <a:moveTo>
                    <a:pt x="92" y="313508"/>
                  </a:moveTo>
                  <a:cubicBezTo>
                    <a:pt x="2269" y="296091"/>
                    <a:pt x="32729" y="259650"/>
                    <a:pt x="52344" y="235131"/>
                  </a:cubicBezTo>
                  <a:cubicBezTo>
                    <a:pt x="88546" y="189879"/>
                    <a:pt x="101406" y="185006"/>
                    <a:pt x="143784" y="156754"/>
                  </a:cubicBezTo>
                  <a:cubicBezTo>
                    <a:pt x="152492" y="143691"/>
                    <a:pt x="158094" y="127904"/>
                    <a:pt x="169909" y="117566"/>
                  </a:cubicBezTo>
                  <a:cubicBezTo>
                    <a:pt x="195736" y="94967"/>
                    <a:pt x="262841" y="54267"/>
                    <a:pt x="300538" y="39188"/>
                  </a:cubicBezTo>
                  <a:cubicBezTo>
                    <a:pt x="326107" y="28960"/>
                    <a:pt x="351430" y="14781"/>
                    <a:pt x="378915" y="13063"/>
                  </a:cubicBezTo>
                  <a:lnTo>
                    <a:pt x="587921" y="0"/>
                  </a:lnTo>
                  <a:cubicBezTo>
                    <a:pt x="661944" y="4354"/>
                    <a:pt x="736206" y="5685"/>
                    <a:pt x="809989" y="13063"/>
                  </a:cubicBezTo>
                  <a:cubicBezTo>
                    <a:pt x="823690" y="14433"/>
                    <a:pt x="835736" y="23139"/>
                    <a:pt x="849178" y="26126"/>
                  </a:cubicBezTo>
                  <a:cubicBezTo>
                    <a:pt x="875033" y="31871"/>
                    <a:pt x="901657" y="33638"/>
                    <a:pt x="927555" y="39188"/>
                  </a:cubicBezTo>
                  <a:cubicBezTo>
                    <a:pt x="1010056" y="56866"/>
                    <a:pt x="1011554" y="58479"/>
                    <a:pt x="1071246" y="78377"/>
                  </a:cubicBezTo>
                  <a:cubicBezTo>
                    <a:pt x="1075600" y="91440"/>
                    <a:pt x="1080526" y="104326"/>
                    <a:pt x="1084309" y="117566"/>
                  </a:cubicBezTo>
                  <a:cubicBezTo>
                    <a:pt x="1089241" y="134828"/>
                    <a:pt x="1090300" y="153316"/>
                    <a:pt x="1097372" y="169817"/>
                  </a:cubicBezTo>
                  <a:cubicBezTo>
                    <a:pt x="1103557" y="184247"/>
                    <a:pt x="1114789" y="195943"/>
                    <a:pt x="1123498" y="209006"/>
                  </a:cubicBezTo>
                  <a:cubicBezTo>
                    <a:pt x="1119144" y="252549"/>
                    <a:pt x="1151818" y="325409"/>
                    <a:pt x="1110435" y="339634"/>
                  </a:cubicBezTo>
                  <a:cubicBezTo>
                    <a:pt x="982717" y="383537"/>
                    <a:pt x="840342" y="345407"/>
                    <a:pt x="705486" y="352697"/>
                  </a:cubicBezTo>
                  <a:cubicBezTo>
                    <a:pt x="679039" y="354127"/>
                    <a:pt x="653235" y="361406"/>
                    <a:pt x="627109" y="365760"/>
                  </a:cubicBezTo>
                  <a:lnTo>
                    <a:pt x="418104" y="352697"/>
                  </a:lnTo>
                  <a:cubicBezTo>
                    <a:pt x="291879" y="347087"/>
                    <a:pt x="165331" y="348327"/>
                    <a:pt x="39281" y="339634"/>
                  </a:cubicBezTo>
                  <a:cubicBezTo>
                    <a:pt x="34937" y="339334"/>
                    <a:pt x="-2085" y="330925"/>
                    <a:pt x="92" y="31350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1881052" y="1750423"/>
              <a:ext cx="431074" cy="653143"/>
            </a:xfrm>
            <a:custGeom>
              <a:avLst/>
              <a:gdLst>
                <a:gd name="connsiteX0" fmla="*/ 431074 w 431074"/>
                <a:gd name="connsiteY0" fmla="*/ 653143 h 653143"/>
                <a:gd name="connsiteX1" fmla="*/ 378822 w 431074"/>
                <a:gd name="connsiteY1" fmla="*/ 574766 h 653143"/>
                <a:gd name="connsiteX2" fmla="*/ 339634 w 431074"/>
                <a:gd name="connsiteY2" fmla="*/ 535577 h 653143"/>
                <a:gd name="connsiteX3" fmla="*/ 287382 w 431074"/>
                <a:gd name="connsiteY3" fmla="*/ 457200 h 653143"/>
                <a:gd name="connsiteX4" fmla="*/ 274320 w 431074"/>
                <a:gd name="connsiteY4" fmla="*/ 418011 h 653143"/>
                <a:gd name="connsiteX5" fmla="*/ 195942 w 431074"/>
                <a:gd name="connsiteY5" fmla="*/ 313508 h 653143"/>
                <a:gd name="connsiteX6" fmla="*/ 156754 w 431074"/>
                <a:gd name="connsiteY6" fmla="*/ 261257 h 653143"/>
                <a:gd name="connsiteX7" fmla="*/ 117565 w 431074"/>
                <a:gd name="connsiteY7" fmla="*/ 209006 h 653143"/>
                <a:gd name="connsiteX8" fmla="*/ 39188 w 431074"/>
                <a:gd name="connsiteY8" fmla="*/ 143691 h 653143"/>
                <a:gd name="connsiteX9" fmla="*/ 13062 w 431074"/>
                <a:gd name="connsiteY9" fmla="*/ 65314 h 653143"/>
                <a:gd name="connsiteX10" fmla="*/ 0 w 431074"/>
                <a:gd name="connsiteY10" fmla="*/ 26126 h 653143"/>
                <a:gd name="connsiteX11" fmla="*/ 0 w 431074"/>
                <a:gd name="connsiteY11" fmla="*/ 0 h 6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1074" h="653143">
                  <a:moveTo>
                    <a:pt x="431074" y="653143"/>
                  </a:moveTo>
                  <a:cubicBezTo>
                    <a:pt x="413657" y="627017"/>
                    <a:pt x="398099" y="599551"/>
                    <a:pt x="378822" y="574766"/>
                  </a:cubicBezTo>
                  <a:cubicBezTo>
                    <a:pt x="367480" y="560184"/>
                    <a:pt x="349881" y="550948"/>
                    <a:pt x="339634" y="535577"/>
                  </a:cubicBezTo>
                  <a:cubicBezTo>
                    <a:pt x="264022" y="422156"/>
                    <a:pt x="412388" y="582203"/>
                    <a:pt x="287382" y="457200"/>
                  </a:cubicBezTo>
                  <a:cubicBezTo>
                    <a:pt x="283028" y="444137"/>
                    <a:pt x="281712" y="429628"/>
                    <a:pt x="274320" y="418011"/>
                  </a:cubicBezTo>
                  <a:cubicBezTo>
                    <a:pt x="250943" y="381275"/>
                    <a:pt x="222068" y="348342"/>
                    <a:pt x="195942" y="313508"/>
                  </a:cubicBezTo>
                  <a:lnTo>
                    <a:pt x="156754" y="261257"/>
                  </a:lnTo>
                  <a:cubicBezTo>
                    <a:pt x="143691" y="243840"/>
                    <a:pt x="135680" y="221083"/>
                    <a:pt x="117565" y="209006"/>
                  </a:cubicBezTo>
                  <a:cubicBezTo>
                    <a:pt x="63006" y="172632"/>
                    <a:pt x="89478" y="193981"/>
                    <a:pt x="39188" y="143691"/>
                  </a:cubicBezTo>
                  <a:lnTo>
                    <a:pt x="13062" y="65314"/>
                  </a:lnTo>
                  <a:cubicBezTo>
                    <a:pt x="8708" y="52251"/>
                    <a:pt x="0" y="39895"/>
                    <a:pt x="0" y="26126"/>
                  </a:cubicBez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1711234" y="2076994"/>
              <a:ext cx="613955" cy="352697"/>
            </a:xfrm>
            <a:custGeom>
              <a:avLst/>
              <a:gdLst>
                <a:gd name="connsiteX0" fmla="*/ 613955 w 613955"/>
                <a:gd name="connsiteY0" fmla="*/ 352697 h 352697"/>
                <a:gd name="connsiteX1" fmla="*/ 496389 w 613955"/>
                <a:gd name="connsiteY1" fmla="*/ 274320 h 352697"/>
                <a:gd name="connsiteX2" fmla="*/ 457200 w 613955"/>
                <a:gd name="connsiteY2" fmla="*/ 248195 h 352697"/>
                <a:gd name="connsiteX3" fmla="*/ 418012 w 613955"/>
                <a:gd name="connsiteY3" fmla="*/ 235132 h 352697"/>
                <a:gd name="connsiteX4" fmla="*/ 326572 w 613955"/>
                <a:gd name="connsiteY4" fmla="*/ 182880 h 352697"/>
                <a:gd name="connsiteX5" fmla="*/ 169818 w 613955"/>
                <a:gd name="connsiteY5" fmla="*/ 52252 h 352697"/>
                <a:gd name="connsiteX6" fmla="*/ 130629 w 613955"/>
                <a:gd name="connsiteY6" fmla="*/ 26126 h 352697"/>
                <a:gd name="connsiteX7" fmla="*/ 39189 w 613955"/>
                <a:gd name="connsiteY7" fmla="*/ 13063 h 352697"/>
                <a:gd name="connsiteX8" fmla="*/ 0 w 613955"/>
                <a:gd name="connsiteY8" fmla="*/ 0 h 35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955" h="352697">
                  <a:moveTo>
                    <a:pt x="613955" y="352697"/>
                  </a:moveTo>
                  <a:cubicBezTo>
                    <a:pt x="498903" y="260657"/>
                    <a:pt x="597695" y="332209"/>
                    <a:pt x="496389" y="274320"/>
                  </a:cubicBezTo>
                  <a:cubicBezTo>
                    <a:pt x="482758" y="266531"/>
                    <a:pt x="471242" y="255216"/>
                    <a:pt x="457200" y="248195"/>
                  </a:cubicBezTo>
                  <a:cubicBezTo>
                    <a:pt x="444884" y="242037"/>
                    <a:pt x="430668" y="240556"/>
                    <a:pt x="418012" y="235132"/>
                  </a:cubicBezTo>
                  <a:cubicBezTo>
                    <a:pt x="395170" y="225343"/>
                    <a:pt x="346931" y="200977"/>
                    <a:pt x="326572" y="182880"/>
                  </a:cubicBezTo>
                  <a:cubicBezTo>
                    <a:pt x="175707" y="48777"/>
                    <a:pt x="321671" y="153487"/>
                    <a:pt x="169818" y="52252"/>
                  </a:cubicBezTo>
                  <a:cubicBezTo>
                    <a:pt x="156755" y="43543"/>
                    <a:pt x="146171" y="28346"/>
                    <a:pt x="130629" y="26126"/>
                  </a:cubicBezTo>
                  <a:lnTo>
                    <a:pt x="39189" y="13063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2194560" y="1593669"/>
              <a:ext cx="143692" cy="809897"/>
            </a:xfrm>
            <a:custGeom>
              <a:avLst/>
              <a:gdLst>
                <a:gd name="connsiteX0" fmla="*/ 143692 w 143692"/>
                <a:gd name="connsiteY0" fmla="*/ 809897 h 809897"/>
                <a:gd name="connsiteX1" fmla="*/ 78377 w 143692"/>
                <a:gd name="connsiteY1" fmla="*/ 496388 h 809897"/>
                <a:gd name="connsiteX2" fmla="*/ 39189 w 143692"/>
                <a:gd name="connsiteY2" fmla="*/ 378822 h 809897"/>
                <a:gd name="connsiteX3" fmla="*/ 26126 w 143692"/>
                <a:gd name="connsiteY3" fmla="*/ 91440 h 809897"/>
                <a:gd name="connsiteX4" fmla="*/ 0 w 143692"/>
                <a:gd name="connsiteY4" fmla="*/ 13062 h 809897"/>
                <a:gd name="connsiteX5" fmla="*/ 0 w 143692"/>
                <a:gd name="connsiteY5" fmla="*/ 0 h 80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92" h="809897">
                  <a:moveTo>
                    <a:pt x="143692" y="809897"/>
                  </a:moveTo>
                  <a:cubicBezTo>
                    <a:pt x="127489" y="647866"/>
                    <a:pt x="138061" y="675442"/>
                    <a:pt x="78377" y="496388"/>
                  </a:cubicBezTo>
                  <a:lnTo>
                    <a:pt x="39189" y="378822"/>
                  </a:lnTo>
                  <a:cubicBezTo>
                    <a:pt x="34835" y="283028"/>
                    <a:pt x="36342" y="186787"/>
                    <a:pt x="26126" y="91440"/>
                  </a:cubicBezTo>
                  <a:cubicBezTo>
                    <a:pt x="23192" y="64058"/>
                    <a:pt x="0" y="40601"/>
                    <a:pt x="0" y="13062"/>
                  </a:cubicBez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1619794" y="2978331"/>
              <a:ext cx="627018" cy="222069"/>
            </a:xfrm>
            <a:custGeom>
              <a:avLst/>
              <a:gdLst>
                <a:gd name="connsiteX0" fmla="*/ 627018 w 627018"/>
                <a:gd name="connsiteY0" fmla="*/ 222069 h 222069"/>
                <a:gd name="connsiteX1" fmla="*/ 313509 w 627018"/>
                <a:gd name="connsiteY1" fmla="*/ 195943 h 222069"/>
                <a:gd name="connsiteX2" fmla="*/ 182880 w 627018"/>
                <a:gd name="connsiteY2" fmla="*/ 169818 h 222069"/>
                <a:gd name="connsiteX3" fmla="*/ 143692 w 627018"/>
                <a:gd name="connsiteY3" fmla="*/ 156755 h 222069"/>
                <a:gd name="connsiteX4" fmla="*/ 52252 w 627018"/>
                <a:gd name="connsiteY4" fmla="*/ 143692 h 222069"/>
                <a:gd name="connsiteX5" fmla="*/ 13063 w 627018"/>
                <a:gd name="connsiteY5" fmla="*/ 39189 h 222069"/>
                <a:gd name="connsiteX6" fmla="*/ 0 w 627018"/>
                <a:gd name="connsiteY6" fmla="*/ 0 h 22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7018" h="222069">
                  <a:moveTo>
                    <a:pt x="627018" y="222069"/>
                  </a:moveTo>
                  <a:cubicBezTo>
                    <a:pt x="492795" y="213121"/>
                    <a:pt x="435258" y="212176"/>
                    <a:pt x="313509" y="195943"/>
                  </a:cubicBezTo>
                  <a:cubicBezTo>
                    <a:pt x="265405" y="189529"/>
                    <a:pt x="228303" y="182796"/>
                    <a:pt x="182880" y="169818"/>
                  </a:cubicBezTo>
                  <a:cubicBezTo>
                    <a:pt x="169640" y="166035"/>
                    <a:pt x="157194" y="159455"/>
                    <a:pt x="143692" y="156755"/>
                  </a:cubicBezTo>
                  <a:cubicBezTo>
                    <a:pt x="113500" y="150717"/>
                    <a:pt x="82732" y="148046"/>
                    <a:pt x="52252" y="143692"/>
                  </a:cubicBezTo>
                  <a:cubicBezTo>
                    <a:pt x="9245" y="79181"/>
                    <a:pt x="35662" y="129583"/>
                    <a:pt x="13063" y="39189"/>
                  </a:cubicBezTo>
                  <a:cubicBezTo>
                    <a:pt x="9723" y="25831"/>
                    <a:pt x="0" y="0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1593669" y="3213463"/>
              <a:ext cx="653143" cy="130628"/>
            </a:xfrm>
            <a:custGeom>
              <a:avLst/>
              <a:gdLst>
                <a:gd name="connsiteX0" fmla="*/ 653143 w 653143"/>
                <a:gd name="connsiteY0" fmla="*/ 0 h 130628"/>
                <a:gd name="connsiteX1" fmla="*/ 444137 w 653143"/>
                <a:gd name="connsiteY1" fmla="*/ 26125 h 130628"/>
                <a:gd name="connsiteX2" fmla="*/ 404948 w 653143"/>
                <a:gd name="connsiteY2" fmla="*/ 52251 h 130628"/>
                <a:gd name="connsiteX3" fmla="*/ 339634 w 653143"/>
                <a:gd name="connsiteY3" fmla="*/ 65314 h 130628"/>
                <a:gd name="connsiteX4" fmla="*/ 261257 w 653143"/>
                <a:gd name="connsiteY4" fmla="*/ 91440 h 130628"/>
                <a:gd name="connsiteX5" fmla="*/ 209005 w 653143"/>
                <a:gd name="connsiteY5" fmla="*/ 104502 h 130628"/>
                <a:gd name="connsiteX6" fmla="*/ 130628 w 653143"/>
                <a:gd name="connsiteY6" fmla="*/ 130628 h 130628"/>
                <a:gd name="connsiteX7" fmla="*/ 0 w 653143"/>
                <a:gd name="connsiteY7" fmla="*/ 117565 h 13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143" h="130628">
                  <a:moveTo>
                    <a:pt x="653143" y="0"/>
                  </a:moveTo>
                  <a:cubicBezTo>
                    <a:pt x="583474" y="8708"/>
                    <a:pt x="512842" y="11661"/>
                    <a:pt x="444137" y="26125"/>
                  </a:cubicBezTo>
                  <a:cubicBezTo>
                    <a:pt x="428774" y="29359"/>
                    <a:pt x="419648" y="46738"/>
                    <a:pt x="404948" y="52251"/>
                  </a:cubicBezTo>
                  <a:cubicBezTo>
                    <a:pt x="384159" y="60047"/>
                    <a:pt x="361054" y="59472"/>
                    <a:pt x="339634" y="65314"/>
                  </a:cubicBezTo>
                  <a:cubicBezTo>
                    <a:pt x="313065" y="72560"/>
                    <a:pt x="287974" y="84761"/>
                    <a:pt x="261257" y="91440"/>
                  </a:cubicBezTo>
                  <a:cubicBezTo>
                    <a:pt x="243840" y="95794"/>
                    <a:pt x="226201" y="99343"/>
                    <a:pt x="209005" y="104502"/>
                  </a:cubicBezTo>
                  <a:cubicBezTo>
                    <a:pt x="182627" y="112415"/>
                    <a:pt x="130628" y="130628"/>
                    <a:pt x="130628" y="130628"/>
                  </a:cubicBezTo>
                  <a:cubicBezTo>
                    <a:pt x="35071" y="114702"/>
                    <a:pt x="78737" y="117565"/>
                    <a:pt x="0" y="11756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1698172" y="3213462"/>
              <a:ext cx="522514" cy="405222"/>
            </a:xfrm>
            <a:custGeom>
              <a:avLst/>
              <a:gdLst>
                <a:gd name="connsiteX0" fmla="*/ 522514 w 522514"/>
                <a:gd name="connsiteY0" fmla="*/ 0 h 405222"/>
                <a:gd name="connsiteX1" fmla="*/ 431074 w 522514"/>
                <a:gd name="connsiteY1" fmla="*/ 39189 h 405222"/>
                <a:gd name="connsiteX2" fmla="*/ 391885 w 522514"/>
                <a:gd name="connsiteY2" fmla="*/ 52252 h 405222"/>
                <a:gd name="connsiteX3" fmla="*/ 352697 w 522514"/>
                <a:gd name="connsiteY3" fmla="*/ 91440 h 405222"/>
                <a:gd name="connsiteX4" fmla="*/ 313508 w 522514"/>
                <a:gd name="connsiteY4" fmla="*/ 117566 h 405222"/>
                <a:gd name="connsiteX5" fmla="*/ 248194 w 522514"/>
                <a:gd name="connsiteY5" fmla="*/ 209006 h 405222"/>
                <a:gd name="connsiteX6" fmla="*/ 195942 w 522514"/>
                <a:gd name="connsiteY6" fmla="*/ 287383 h 405222"/>
                <a:gd name="connsiteX7" fmla="*/ 182880 w 522514"/>
                <a:gd name="connsiteY7" fmla="*/ 326572 h 405222"/>
                <a:gd name="connsiteX8" fmla="*/ 65314 w 522514"/>
                <a:gd name="connsiteY8" fmla="*/ 378823 h 405222"/>
                <a:gd name="connsiteX9" fmla="*/ 0 w 522514"/>
                <a:gd name="connsiteY9" fmla="*/ 404949 h 40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514" h="405222">
                  <a:moveTo>
                    <a:pt x="522514" y="0"/>
                  </a:moveTo>
                  <a:cubicBezTo>
                    <a:pt x="492034" y="13063"/>
                    <a:pt x="461863" y="26873"/>
                    <a:pt x="431074" y="39189"/>
                  </a:cubicBezTo>
                  <a:cubicBezTo>
                    <a:pt x="418289" y="44303"/>
                    <a:pt x="403342" y="44614"/>
                    <a:pt x="391885" y="52252"/>
                  </a:cubicBezTo>
                  <a:cubicBezTo>
                    <a:pt x="376514" y="62499"/>
                    <a:pt x="366889" y="79614"/>
                    <a:pt x="352697" y="91440"/>
                  </a:cubicBezTo>
                  <a:cubicBezTo>
                    <a:pt x="340636" y="101491"/>
                    <a:pt x="326571" y="108857"/>
                    <a:pt x="313508" y="117566"/>
                  </a:cubicBezTo>
                  <a:cubicBezTo>
                    <a:pt x="228580" y="244957"/>
                    <a:pt x="361597" y="47003"/>
                    <a:pt x="248194" y="209006"/>
                  </a:cubicBezTo>
                  <a:cubicBezTo>
                    <a:pt x="230188" y="234729"/>
                    <a:pt x="195942" y="287383"/>
                    <a:pt x="195942" y="287383"/>
                  </a:cubicBezTo>
                  <a:cubicBezTo>
                    <a:pt x="191588" y="300446"/>
                    <a:pt x="191482" y="315820"/>
                    <a:pt x="182880" y="326572"/>
                  </a:cubicBezTo>
                  <a:cubicBezTo>
                    <a:pt x="152496" y="364553"/>
                    <a:pt x="102949" y="353733"/>
                    <a:pt x="65314" y="378823"/>
                  </a:cubicBezTo>
                  <a:cubicBezTo>
                    <a:pt x="18879" y="409780"/>
                    <a:pt x="41825" y="404949"/>
                    <a:pt x="0" y="4049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2781630" y="1240971"/>
              <a:ext cx="431833" cy="587829"/>
            </a:xfrm>
            <a:custGeom>
              <a:avLst/>
              <a:gdLst>
                <a:gd name="connsiteX0" fmla="*/ 431833 w 431833"/>
                <a:gd name="connsiteY0" fmla="*/ 587829 h 587829"/>
                <a:gd name="connsiteX1" fmla="*/ 275079 w 431833"/>
                <a:gd name="connsiteY1" fmla="*/ 365760 h 587829"/>
                <a:gd name="connsiteX2" fmla="*/ 222827 w 431833"/>
                <a:gd name="connsiteY2" fmla="*/ 274320 h 587829"/>
                <a:gd name="connsiteX3" fmla="*/ 144450 w 431833"/>
                <a:gd name="connsiteY3" fmla="*/ 195943 h 587829"/>
                <a:gd name="connsiteX4" fmla="*/ 105262 w 431833"/>
                <a:gd name="connsiteY4" fmla="*/ 182880 h 587829"/>
                <a:gd name="connsiteX5" fmla="*/ 79136 w 431833"/>
                <a:gd name="connsiteY5" fmla="*/ 130629 h 587829"/>
                <a:gd name="connsiteX6" fmla="*/ 39947 w 431833"/>
                <a:gd name="connsiteY6" fmla="*/ 104503 h 587829"/>
                <a:gd name="connsiteX7" fmla="*/ 759 w 431833"/>
                <a:gd name="connsiteY7" fmla="*/ 26126 h 587829"/>
                <a:gd name="connsiteX8" fmla="*/ 759 w 431833"/>
                <a:gd name="connsiteY8" fmla="*/ 0 h 5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33" h="587829">
                  <a:moveTo>
                    <a:pt x="431833" y="587829"/>
                  </a:moveTo>
                  <a:cubicBezTo>
                    <a:pt x="379582" y="513806"/>
                    <a:pt x="315600" y="446801"/>
                    <a:pt x="275079" y="365760"/>
                  </a:cubicBezTo>
                  <a:cubicBezTo>
                    <a:pt x="261562" y="338727"/>
                    <a:pt x="243928" y="298058"/>
                    <a:pt x="222827" y="274320"/>
                  </a:cubicBezTo>
                  <a:cubicBezTo>
                    <a:pt x="198281" y="246705"/>
                    <a:pt x="179501" y="207627"/>
                    <a:pt x="144450" y="195943"/>
                  </a:cubicBezTo>
                  <a:lnTo>
                    <a:pt x="105262" y="182880"/>
                  </a:lnTo>
                  <a:cubicBezTo>
                    <a:pt x="96553" y="165463"/>
                    <a:pt x="91602" y="145588"/>
                    <a:pt x="79136" y="130629"/>
                  </a:cubicBezTo>
                  <a:cubicBezTo>
                    <a:pt x="69085" y="118568"/>
                    <a:pt x="51048" y="115604"/>
                    <a:pt x="39947" y="104503"/>
                  </a:cubicBezTo>
                  <a:cubicBezTo>
                    <a:pt x="20682" y="85238"/>
                    <a:pt x="6071" y="52686"/>
                    <a:pt x="759" y="26126"/>
                  </a:cubicBezTo>
                  <a:cubicBezTo>
                    <a:pt x="-949" y="17586"/>
                    <a:pt x="759" y="8709"/>
                    <a:pt x="75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2991394" y="1188720"/>
              <a:ext cx="248195" cy="705394"/>
            </a:xfrm>
            <a:custGeom>
              <a:avLst/>
              <a:gdLst>
                <a:gd name="connsiteX0" fmla="*/ 248195 w 248195"/>
                <a:gd name="connsiteY0" fmla="*/ 705394 h 705394"/>
                <a:gd name="connsiteX1" fmla="*/ 209006 w 248195"/>
                <a:gd name="connsiteY1" fmla="*/ 535577 h 705394"/>
                <a:gd name="connsiteX2" fmla="*/ 195943 w 248195"/>
                <a:gd name="connsiteY2" fmla="*/ 496389 h 705394"/>
                <a:gd name="connsiteX3" fmla="*/ 182880 w 248195"/>
                <a:gd name="connsiteY3" fmla="*/ 431074 h 705394"/>
                <a:gd name="connsiteX4" fmla="*/ 130629 w 248195"/>
                <a:gd name="connsiteY4" fmla="*/ 313509 h 705394"/>
                <a:gd name="connsiteX5" fmla="*/ 91440 w 248195"/>
                <a:gd name="connsiteY5" fmla="*/ 235131 h 705394"/>
                <a:gd name="connsiteX6" fmla="*/ 78378 w 248195"/>
                <a:gd name="connsiteY6" fmla="*/ 195943 h 705394"/>
                <a:gd name="connsiteX7" fmla="*/ 39189 w 248195"/>
                <a:gd name="connsiteY7" fmla="*/ 117566 h 705394"/>
                <a:gd name="connsiteX8" fmla="*/ 13063 w 248195"/>
                <a:gd name="connsiteY8" fmla="*/ 13063 h 705394"/>
                <a:gd name="connsiteX9" fmla="*/ 0 w 248195"/>
                <a:gd name="connsiteY9" fmla="*/ 0 h 70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195" h="705394">
                  <a:moveTo>
                    <a:pt x="248195" y="705394"/>
                  </a:moveTo>
                  <a:cubicBezTo>
                    <a:pt x="181984" y="473657"/>
                    <a:pt x="254693" y="741166"/>
                    <a:pt x="209006" y="535577"/>
                  </a:cubicBezTo>
                  <a:cubicBezTo>
                    <a:pt x="206019" y="522136"/>
                    <a:pt x="199283" y="509747"/>
                    <a:pt x="195943" y="496389"/>
                  </a:cubicBezTo>
                  <a:cubicBezTo>
                    <a:pt x="190558" y="474849"/>
                    <a:pt x="189260" y="452340"/>
                    <a:pt x="182880" y="431074"/>
                  </a:cubicBezTo>
                  <a:cubicBezTo>
                    <a:pt x="162623" y="363550"/>
                    <a:pt x="156363" y="373553"/>
                    <a:pt x="130629" y="313509"/>
                  </a:cubicBezTo>
                  <a:cubicBezTo>
                    <a:pt x="98178" y="237791"/>
                    <a:pt x="141649" y="310444"/>
                    <a:pt x="91440" y="235131"/>
                  </a:cubicBezTo>
                  <a:cubicBezTo>
                    <a:pt x="87086" y="222068"/>
                    <a:pt x="84536" y="208259"/>
                    <a:pt x="78378" y="195943"/>
                  </a:cubicBezTo>
                  <a:cubicBezTo>
                    <a:pt x="46451" y="132088"/>
                    <a:pt x="55606" y="183233"/>
                    <a:pt x="39189" y="117566"/>
                  </a:cubicBezTo>
                  <a:cubicBezTo>
                    <a:pt x="31736" y="87754"/>
                    <a:pt x="27994" y="42924"/>
                    <a:pt x="13063" y="13063"/>
                  </a:cubicBezTo>
                  <a:cubicBezTo>
                    <a:pt x="10309" y="7555"/>
                    <a:pt x="4354" y="4354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3212368" y="1005839"/>
              <a:ext cx="144786" cy="875212"/>
            </a:xfrm>
            <a:custGeom>
              <a:avLst/>
              <a:gdLst>
                <a:gd name="connsiteX0" fmla="*/ 27220 w 144786"/>
                <a:gd name="connsiteY0" fmla="*/ 875212 h 875212"/>
                <a:gd name="connsiteX1" fmla="*/ 118660 w 144786"/>
                <a:gd name="connsiteY1" fmla="*/ 444137 h 875212"/>
                <a:gd name="connsiteX2" fmla="*/ 144786 w 144786"/>
                <a:gd name="connsiteY2" fmla="*/ 365760 h 875212"/>
                <a:gd name="connsiteX3" fmla="*/ 131723 w 144786"/>
                <a:gd name="connsiteY3" fmla="*/ 222069 h 875212"/>
                <a:gd name="connsiteX4" fmla="*/ 118660 w 144786"/>
                <a:gd name="connsiteY4" fmla="*/ 182880 h 875212"/>
                <a:gd name="connsiteX5" fmla="*/ 40283 w 144786"/>
                <a:gd name="connsiteY5" fmla="*/ 130629 h 875212"/>
                <a:gd name="connsiteX6" fmla="*/ 1094 w 144786"/>
                <a:gd name="connsiteY6" fmla="*/ 52252 h 875212"/>
                <a:gd name="connsiteX7" fmla="*/ 1094 w 144786"/>
                <a:gd name="connsiteY7" fmla="*/ 0 h 87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86" h="875212">
                  <a:moveTo>
                    <a:pt x="27220" y="875212"/>
                  </a:moveTo>
                  <a:cubicBezTo>
                    <a:pt x="57700" y="731520"/>
                    <a:pt x="85631" y="587264"/>
                    <a:pt x="118660" y="444137"/>
                  </a:cubicBezTo>
                  <a:cubicBezTo>
                    <a:pt x="124852" y="417303"/>
                    <a:pt x="144786" y="365760"/>
                    <a:pt x="144786" y="365760"/>
                  </a:cubicBezTo>
                  <a:cubicBezTo>
                    <a:pt x="140432" y="317863"/>
                    <a:pt x="138525" y="269680"/>
                    <a:pt x="131723" y="222069"/>
                  </a:cubicBezTo>
                  <a:cubicBezTo>
                    <a:pt x="129776" y="208438"/>
                    <a:pt x="128397" y="192617"/>
                    <a:pt x="118660" y="182880"/>
                  </a:cubicBezTo>
                  <a:cubicBezTo>
                    <a:pt x="96457" y="160677"/>
                    <a:pt x="40283" y="130629"/>
                    <a:pt x="40283" y="130629"/>
                  </a:cubicBezTo>
                  <a:cubicBezTo>
                    <a:pt x="21469" y="102408"/>
                    <a:pt x="6010" y="86667"/>
                    <a:pt x="1094" y="52252"/>
                  </a:cubicBezTo>
                  <a:cubicBezTo>
                    <a:pt x="-1369" y="35010"/>
                    <a:pt x="1094" y="17417"/>
                    <a:pt x="1094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2716909" y="3801291"/>
              <a:ext cx="496554" cy="431075"/>
            </a:xfrm>
            <a:custGeom>
              <a:avLst/>
              <a:gdLst>
                <a:gd name="connsiteX0" fmla="*/ 496554 w 496554"/>
                <a:gd name="connsiteY0" fmla="*/ 0 h 431075"/>
                <a:gd name="connsiteX1" fmla="*/ 352863 w 496554"/>
                <a:gd name="connsiteY1" fmla="*/ 143692 h 431075"/>
                <a:gd name="connsiteX2" fmla="*/ 313674 w 496554"/>
                <a:gd name="connsiteY2" fmla="*/ 182880 h 431075"/>
                <a:gd name="connsiteX3" fmla="*/ 261423 w 496554"/>
                <a:gd name="connsiteY3" fmla="*/ 209006 h 431075"/>
                <a:gd name="connsiteX4" fmla="*/ 183045 w 496554"/>
                <a:gd name="connsiteY4" fmla="*/ 261258 h 431075"/>
                <a:gd name="connsiteX5" fmla="*/ 143857 w 496554"/>
                <a:gd name="connsiteY5" fmla="*/ 287383 h 431075"/>
                <a:gd name="connsiteX6" fmla="*/ 104668 w 496554"/>
                <a:gd name="connsiteY6" fmla="*/ 300446 h 431075"/>
                <a:gd name="connsiteX7" fmla="*/ 65480 w 496554"/>
                <a:gd name="connsiteY7" fmla="*/ 339635 h 431075"/>
                <a:gd name="connsiteX8" fmla="*/ 26291 w 496554"/>
                <a:gd name="connsiteY8" fmla="*/ 352698 h 431075"/>
                <a:gd name="connsiteX9" fmla="*/ 165 w 496554"/>
                <a:gd name="connsiteY9" fmla="*/ 431075 h 43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554" h="431075">
                  <a:moveTo>
                    <a:pt x="496554" y="0"/>
                  </a:moveTo>
                  <a:lnTo>
                    <a:pt x="352863" y="143692"/>
                  </a:lnTo>
                  <a:cubicBezTo>
                    <a:pt x="339800" y="156755"/>
                    <a:pt x="330197" y="174618"/>
                    <a:pt x="313674" y="182880"/>
                  </a:cubicBezTo>
                  <a:cubicBezTo>
                    <a:pt x="296257" y="191589"/>
                    <a:pt x="278121" y="198987"/>
                    <a:pt x="261423" y="209006"/>
                  </a:cubicBezTo>
                  <a:cubicBezTo>
                    <a:pt x="234498" y="225161"/>
                    <a:pt x="209171" y="243841"/>
                    <a:pt x="183045" y="261258"/>
                  </a:cubicBezTo>
                  <a:cubicBezTo>
                    <a:pt x="169982" y="269966"/>
                    <a:pt x="158751" y="282418"/>
                    <a:pt x="143857" y="287383"/>
                  </a:cubicBezTo>
                  <a:lnTo>
                    <a:pt x="104668" y="300446"/>
                  </a:lnTo>
                  <a:cubicBezTo>
                    <a:pt x="91605" y="313509"/>
                    <a:pt x="80851" y="329388"/>
                    <a:pt x="65480" y="339635"/>
                  </a:cubicBezTo>
                  <a:cubicBezTo>
                    <a:pt x="54023" y="347273"/>
                    <a:pt x="36028" y="342961"/>
                    <a:pt x="26291" y="352698"/>
                  </a:cubicBezTo>
                  <a:cubicBezTo>
                    <a:pt x="-3730" y="382718"/>
                    <a:pt x="165" y="398902"/>
                    <a:pt x="165" y="431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2873829" y="3762103"/>
              <a:ext cx="326571" cy="666675"/>
            </a:xfrm>
            <a:custGeom>
              <a:avLst/>
              <a:gdLst>
                <a:gd name="connsiteX0" fmla="*/ 326571 w 326571"/>
                <a:gd name="connsiteY0" fmla="*/ 0 h 666675"/>
                <a:gd name="connsiteX1" fmla="*/ 300445 w 326571"/>
                <a:gd name="connsiteY1" fmla="*/ 222068 h 666675"/>
                <a:gd name="connsiteX2" fmla="*/ 274320 w 326571"/>
                <a:gd name="connsiteY2" fmla="*/ 300446 h 666675"/>
                <a:gd name="connsiteX3" fmla="*/ 248194 w 326571"/>
                <a:gd name="connsiteY3" fmla="*/ 431074 h 666675"/>
                <a:gd name="connsiteX4" fmla="*/ 222068 w 326571"/>
                <a:gd name="connsiteY4" fmla="*/ 535577 h 666675"/>
                <a:gd name="connsiteX5" fmla="*/ 104503 w 326571"/>
                <a:gd name="connsiteY5" fmla="*/ 627017 h 666675"/>
                <a:gd name="connsiteX6" fmla="*/ 13063 w 326571"/>
                <a:gd name="connsiteY6" fmla="*/ 666206 h 666675"/>
                <a:gd name="connsiteX7" fmla="*/ 0 w 326571"/>
                <a:gd name="connsiteY7" fmla="*/ 666206 h 6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71" h="666675">
                  <a:moveTo>
                    <a:pt x="326571" y="0"/>
                  </a:moveTo>
                  <a:cubicBezTo>
                    <a:pt x="317862" y="74023"/>
                    <a:pt x="313215" y="148637"/>
                    <a:pt x="300445" y="222068"/>
                  </a:cubicBezTo>
                  <a:cubicBezTo>
                    <a:pt x="295726" y="249200"/>
                    <a:pt x="280999" y="273729"/>
                    <a:pt x="274320" y="300446"/>
                  </a:cubicBezTo>
                  <a:cubicBezTo>
                    <a:pt x="263550" y="343525"/>
                    <a:pt x="256903" y="387531"/>
                    <a:pt x="248194" y="431074"/>
                  </a:cubicBezTo>
                  <a:cubicBezTo>
                    <a:pt x="246310" y="440496"/>
                    <a:pt x="233545" y="518362"/>
                    <a:pt x="222068" y="535577"/>
                  </a:cubicBezTo>
                  <a:cubicBezTo>
                    <a:pt x="200564" y="567833"/>
                    <a:pt x="130457" y="614040"/>
                    <a:pt x="104503" y="627017"/>
                  </a:cubicBezTo>
                  <a:cubicBezTo>
                    <a:pt x="67120" y="645709"/>
                    <a:pt x="51503" y="656596"/>
                    <a:pt x="13063" y="666206"/>
                  </a:cubicBezTo>
                  <a:cubicBezTo>
                    <a:pt x="8839" y="667262"/>
                    <a:pt x="4354" y="666206"/>
                    <a:pt x="0" y="66620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3226526" y="3775166"/>
              <a:ext cx="261257" cy="653143"/>
            </a:xfrm>
            <a:custGeom>
              <a:avLst/>
              <a:gdLst>
                <a:gd name="connsiteX0" fmla="*/ 0 w 261257"/>
                <a:gd name="connsiteY0" fmla="*/ 0 h 653143"/>
                <a:gd name="connsiteX1" fmla="*/ 65314 w 261257"/>
                <a:gd name="connsiteY1" fmla="*/ 91440 h 653143"/>
                <a:gd name="connsiteX2" fmla="*/ 117566 w 261257"/>
                <a:gd name="connsiteY2" fmla="*/ 156754 h 653143"/>
                <a:gd name="connsiteX3" fmla="*/ 143691 w 261257"/>
                <a:gd name="connsiteY3" fmla="*/ 248194 h 653143"/>
                <a:gd name="connsiteX4" fmla="*/ 195943 w 261257"/>
                <a:gd name="connsiteY4" fmla="*/ 365760 h 653143"/>
                <a:gd name="connsiteX5" fmla="*/ 209006 w 261257"/>
                <a:gd name="connsiteY5" fmla="*/ 457200 h 653143"/>
                <a:gd name="connsiteX6" fmla="*/ 222068 w 261257"/>
                <a:gd name="connsiteY6" fmla="*/ 496388 h 653143"/>
                <a:gd name="connsiteX7" fmla="*/ 235131 w 261257"/>
                <a:gd name="connsiteY7" fmla="*/ 548640 h 653143"/>
                <a:gd name="connsiteX8" fmla="*/ 248194 w 261257"/>
                <a:gd name="connsiteY8" fmla="*/ 613954 h 653143"/>
                <a:gd name="connsiteX9" fmla="*/ 261257 w 261257"/>
                <a:gd name="connsiteY9" fmla="*/ 653143 h 6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1257" h="653143">
                  <a:moveTo>
                    <a:pt x="0" y="0"/>
                  </a:moveTo>
                  <a:cubicBezTo>
                    <a:pt x="21771" y="30480"/>
                    <a:pt x="42840" y="61475"/>
                    <a:pt x="65314" y="91440"/>
                  </a:cubicBezTo>
                  <a:cubicBezTo>
                    <a:pt x="82043" y="113745"/>
                    <a:pt x="102789" y="133111"/>
                    <a:pt x="117566" y="156754"/>
                  </a:cubicBezTo>
                  <a:cubicBezTo>
                    <a:pt x="126005" y="170257"/>
                    <a:pt x="140717" y="238281"/>
                    <a:pt x="143691" y="248194"/>
                  </a:cubicBezTo>
                  <a:cubicBezTo>
                    <a:pt x="169129" y="332986"/>
                    <a:pt x="157764" y="308491"/>
                    <a:pt x="195943" y="365760"/>
                  </a:cubicBezTo>
                  <a:cubicBezTo>
                    <a:pt x="200297" y="396240"/>
                    <a:pt x="202968" y="427008"/>
                    <a:pt x="209006" y="457200"/>
                  </a:cubicBezTo>
                  <a:cubicBezTo>
                    <a:pt x="211706" y="470702"/>
                    <a:pt x="218285" y="483149"/>
                    <a:pt x="222068" y="496388"/>
                  </a:cubicBezTo>
                  <a:cubicBezTo>
                    <a:pt x="227000" y="513651"/>
                    <a:pt x="231236" y="531114"/>
                    <a:pt x="235131" y="548640"/>
                  </a:cubicBezTo>
                  <a:cubicBezTo>
                    <a:pt x="239947" y="570314"/>
                    <a:pt x="242809" y="592414"/>
                    <a:pt x="248194" y="613954"/>
                  </a:cubicBezTo>
                  <a:cubicBezTo>
                    <a:pt x="251534" y="627312"/>
                    <a:pt x="261257" y="653143"/>
                    <a:pt x="261257" y="65314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4088674" y="1397726"/>
              <a:ext cx="91602" cy="783771"/>
            </a:xfrm>
            <a:custGeom>
              <a:avLst/>
              <a:gdLst>
                <a:gd name="connsiteX0" fmla="*/ 0 w 91602"/>
                <a:gd name="connsiteY0" fmla="*/ 783771 h 783771"/>
                <a:gd name="connsiteX1" fmla="*/ 78378 w 91602"/>
                <a:gd name="connsiteY1" fmla="*/ 313508 h 783771"/>
                <a:gd name="connsiteX2" fmla="*/ 91440 w 91602"/>
                <a:gd name="connsiteY2" fmla="*/ 0 h 78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02" h="783771">
                  <a:moveTo>
                    <a:pt x="0" y="783771"/>
                  </a:moveTo>
                  <a:cubicBezTo>
                    <a:pt x="26126" y="627017"/>
                    <a:pt x="56769" y="470949"/>
                    <a:pt x="78378" y="313508"/>
                  </a:cubicBezTo>
                  <a:cubicBezTo>
                    <a:pt x="94047" y="199351"/>
                    <a:pt x="91440" y="110653"/>
                    <a:pt x="9144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2991394" y="2725373"/>
              <a:ext cx="339635" cy="344398"/>
            </a:xfrm>
            <a:custGeom>
              <a:avLst/>
              <a:gdLst>
                <a:gd name="connsiteX0" fmla="*/ 169817 w 339635"/>
                <a:gd name="connsiteY0" fmla="*/ 4764 h 344398"/>
                <a:gd name="connsiteX1" fmla="*/ 39189 w 339635"/>
                <a:gd name="connsiteY1" fmla="*/ 57016 h 344398"/>
                <a:gd name="connsiteX2" fmla="*/ 13063 w 339635"/>
                <a:gd name="connsiteY2" fmla="*/ 135393 h 344398"/>
                <a:gd name="connsiteX3" fmla="*/ 0 w 339635"/>
                <a:gd name="connsiteY3" fmla="*/ 174581 h 344398"/>
                <a:gd name="connsiteX4" fmla="*/ 26126 w 339635"/>
                <a:gd name="connsiteY4" fmla="*/ 279084 h 344398"/>
                <a:gd name="connsiteX5" fmla="*/ 104503 w 339635"/>
                <a:gd name="connsiteY5" fmla="*/ 344398 h 344398"/>
                <a:gd name="connsiteX6" fmla="*/ 261257 w 339635"/>
                <a:gd name="connsiteY6" fmla="*/ 331336 h 344398"/>
                <a:gd name="connsiteX7" fmla="*/ 300446 w 339635"/>
                <a:gd name="connsiteY7" fmla="*/ 318273 h 344398"/>
                <a:gd name="connsiteX8" fmla="*/ 313509 w 339635"/>
                <a:gd name="connsiteY8" fmla="*/ 279084 h 344398"/>
                <a:gd name="connsiteX9" fmla="*/ 339635 w 339635"/>
                <a:gd name="connsiteY9" fmla="*/ 239896 h 344398"/>
                <a:gd name="connsiteX10" fmla="*/ 326572 w 339635"/>
                <a:gd name="connsiteY10" fmla="*/ 43953 h 344398"/>
                <a:gd name="connsiteX11" fmla="*/ 287383 w 339635"/>
                <a:gd name="connsiteY11" fmla="*/ 17827 h 344398"/>
                <a:gd name="connsiteX12" fmla="*/ 169817 w 339635"/>
                <a:gd name="connsiteY12" fmla="*/ 4764 h 34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635" h="344398">
                  <a:moveTo>
                    <a:pt x="169817" y="4764"/>
                  </a:moveTo>
                  <a:cubicBezTo>
                    <a:pt x="128451" y="11296"/>
                    <a:pt x="58194" y="26609"/>
                    <a:pt x="39189" y="57016"/>
                  </a:cubicBezTo>
                  <a:cubicBezTo>
                    <a:pt x="24593" y="80369"/>
                    <a:pt x="21772" y="109267"/>
                    <a:pt x="13063" y="135393"/>
                  </a:cubicBezTo>
                  <a:lnTo>
                    <a:pt x="0" y="174581"/>
                  </a:lnTo>
                  <a:cubicBezTo>
                    <a:pt x="1884" y="184003"/>
                    <a:pt x="14649" y="261869"/>
                    <a:pt x="26126" y="279084"/>
                  </a:cubicBezTo>
                  <a:cubicBezTo>
                    <a:pt x="46243" y="309259"/>
                    <a:pt x="75585" y="325120"/>
                    <a:pt x="104503" y="344398"/>
                  </a:cubicBezTo>
                  <a:cubicBezTo>
                    <a:pt x="156754" y="340044"/>
                    <a:pt x="209284" y="338265"/>
                    <a:pt x="261257" y="331336"/>
                  </a:cubicBezTo>
                  <a:cubicBezTo>
                    <a:pt x="274906" y="329516"/>
                    <a:pt x="290709" y="328010"/>
                    <a:pt x="300446" y="318273"/>
                  </a:cubicBezTo>
                  <a:cubicBezTo>
                    <a:pt x="310183" y="308536"/>
                    <a:pt x="307351" y="291400"/>
                    <a:pt x="313509" y="279084"/>
                  </a:cubicBezTo>
                  <a:cubicBezTo>
                    <a:pt x="320530" y="265042"/>
                    <a:pt x="330926" y="252959"/>
                    <a:pt x="339635" y="239896"/>
                  </a:cubicBezTo>
                  <a:cubicBezTo>
                    <a:pt x="335281" y="174582"/>
                    <a:pt x="341565" y="107672"/>
                    <a:pt x="326572" y="43953"/>
                  </a:cubicBezTo>
                  <a:cubicBezTo>
                    <a:pt x="322976" y="28671"/>
                    <a:pt x="301425" y="24848"/>
                    <a:pt x="287383" y="17827"/>
                  </a:cubicBezTo>
                  <a:cubicBezTo>
                    <a:pt x="241980" y="-4875"/>
                    <a:pt x="211183" y="-1768"/>
                    <a:pt x="169817" y="4764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9728745" y="1188720"/>
              <a:ext cx="746652" cy="1014273"/>
              <a:chOff x="1593669" y="1005839"/>
              <a:chExt cx="2822359" cy="3422939"/>
            </a:xfrm>
          </p:grpSpPr>
          <p:sp>
            <p:nvSpPr>
              <p:cNvPr id="107" name="Freeform 106"/>
              <p:cNvSpPr/>
              <p:nvPr/>
            </p:nvSpPr>
            <p:spPr>
              <a:xfrm>
                <a:off x="2246812" y="1619794"/>
                <a:ext cx="2169216" cy="2220686"/>
              </a:xfrm>
              <a:custGeom>
                <a:avLst/>
                <a:gdLst>
                  <a:gd name="connsiteX0" fmla="*/ 52251 w 2169216"/>
                  <a:gd name="connsiteY0" fmla="*/ 757646 h 2220686"/>
                  <a:gd name="connsiteX1" fmla="*/ 117565 w 2169216"/>
                  <a:gd name="connsiteY1" fmla="*/ 783772 h 2220686"/>
                  <a:gd name="connsiteX2" fmla="*/ 156754 w 2169216"/>
                  <a:gd name="connsiteY2" fmla="*/ 809897 h 2220686"/>
                  <a:gd name="connsiteX3" fmla="*/ 326571 w 2169216"/>
                  <a:gd name="connsiteY3" fmla="*/ 849086 h 2220686"/>
                  <a:gd name="connsiteX4" fmla="*/ 718457 w 2169216"/>
                  <a:gd name="connsiteY4" fmla="*/ 836023 h 2220686"/>
                  <a:gd name="connsiteX5" fmla="*/ 836022 w 2169216"/>
                  <a:gd name="connsiteY5" fmla="*/ 744583 h 2220686"/>
                  <a:gd name="connsiteX6" fmla="*/ 862148 w 2169216"/>
                  <a:gd name="connsiteY6" fmla="*/ 705395 h 2220686"/>
                  <a:gd name="connsiteX7" fmla="*/ 901337 w 2169216"/>
                  <a:gd name="connsiteY7" fmla="*/ 679269 h 2220686"/>
                  <a:gd name="connsiteX8" fmla="*/ 940525 w 2169216"/>
                  <a:gd name="connsiteY8" fmla="*/ 600892 h 2220686"/>
                  <a:gd name="connsiteX9" fmla="*/ 953588 w 2169216"/>
                  <a:gd name="connsiteY9" fmla="*/ 561703 h 2220686"/>
                  <a:gd name="connsiteX10" fmla="*/ 992777 w 2169216"/>
                  <a:gd name="connsiteY10" fmla="*/ 418012 h 2220686"/>
                  <a:gd name="connsiteX11" fmla="*/ 979714 w 2169216"/>
                  <a:gd name="connsiteY11" fmla="*/ 117566 h 2220686"/>
                  <a:gd name="connsiteX12" fmla="*/ 953588 w 2169216"/>
                  <a:gd name="connsiteY12" fmla="*/ 39189 h 2220686"/>
                  <a:gd name="connsiteX13" fmla="*/ 940525 w 2169216"/>
                  <a:gd name="connsiteY13" fmla="*/ 0 h 2220686"/>
                  <a:gd name="connsiteX14" fmla="*/ 953588 w 2169216"/>
                  <a:gd name="connsiteY14" fmla="*/ 195943 h 2220686"/>
                  <a:gd name="connsiteX15" fmla="*/ 979714 w 2169216"/>
                  <a:gd name="connsiteY15" fmla="*/ 248195 h 2220686"/>
                  <a:gd name="connsiteX16" fmla="*/ 1005840 w 2169216"/>
                  <a:gd name="connsiteY16" fmla="*/ 339635 h 2220686"/>
                  <a:gd name="connsiteX17" fmla="*/ 1018902 w 2169216"/>
                  <a:gd name="connsiteY17" fmla="*/ 378823 h 2220686"/>
                  <a:gd name="connsiteX18" fmla="*/ 1045028 w 2169216"/>
                  <a:gd name="connsiteY18" fmla="*/ 418012 h 2220686"/>
                  <a:gd name="connsiteX19" fmla="*/ 1123405 w 2169216"/>
                  <a:gd name="connsiteY19" fmla="*/ 600892 h 2220686"/>
                  <a:gd name="connsiteX20" fmla="*/ 1201782 w 2169216"/>
                  <a:gd name="connsiteY20" fmla="*/ 692332 h 2220686"/>
                  <a:gd name="connsiteX21" fmla="*/ 1214845 w 2169216"/>
                  <a:gd name="connsiteY21" fmla="*/ 731520 h 2220686"/>
                  <a:gd name="connsiteX22" fmla="*/ 1267097 w 2169216"/>
                  <a:gd name="connsiteY22" fmla="*/ 744583 h 2220686"/>
                  <a:gd name="connsiteX23" fmla="*/ 1528354 w 2169216"/>
                  <a:gd name="connsiteY23" fmla="*/ 731520 h 2220686"/>
                  <a:gd name="connsiteX24" fmla="*/ 1632857 w 2169216"/>
                  <a:gd name="connsiteY24" fmla="*/ 705395 h 2220686"/>
                  <a:gd name="connsiteX25" fmla="*/ 1672045 w 2169216"/>
                  <a:gd name="connsiteY25" fmla="*/ 692332 h 2220686"/>
                  <a:gd name="connsiteX26" fmla="*/ 1711234 w 2169216"/>
                  <a:gd name="connsiteY26" fmla="*/ 666206 h 2220686"/>
                  <a:gd name="connsiteX27" fmla="*/ 1737360 w 2169216"/>
                  <a:gd name="connsiteY27" fmla="*/ 627017 h 2220686"/>
                  <a:gd name="connsiteX28" fmla="*/ 1815737 w 2169216"/>
                  <a:gd name="connsiteY28" fmla="*/ 574766 h 2220686"/>
                  <a:gd name="connsiteX29" fmla="*/ 1867988 w 2169216"/>
                  <a:gd name="connsiteY29" fmla="*/ 496389 h 2220686"/>
                  <a:gd name="connsiteX30" fmla="*/ 1894114 w 2169216"/>
                  <a:gd name="connsiteY30" fmla="*/ 457200 h 2220686"/>
                  <a:gd name="connsiteX31" fmla="*/ 1881051 w 2169216"/>
                  <a:gd name="connsiteY31" fmla="*/ 509452 h 2220686"/>
                  <a:gd name="connsiteX32" fmla="*/ 1841862 w 2169216"/>
                  <a:gd name="connsiteY32" fmla="*/ 535577 h 2220686"/>
                  <a:gd name="connsiteX33" fmla="*/ 1802674 w 2169216"/>
                  <a:gd name="connsiteY33" fmla="*/ 574766 h 2220686"/>
                  <a:gd name="connsiteX34" fmla="*/ 1763485 w 2169216"/>
                  <a:gd name="connsiteY34" fmla="*/ 600892 h 2220686"/>
                  <a:gd name="connsiteX35" fmla="*/ 1672045 w 2169216"/>
                  <a:gd name="connsiteY35" fmla="*/ 679269 h 2220686"/>
                  <a:gd name="connsiteX36" fmla="*/ 1645920 w 2169216"/>
                  <a:gd name="connsiteY36" fmla="*/ 718457 h 2220686"/>
                  <a:gd name="connsiteX37" fmla="*/ 1567542 w 2169216"/>
                  <a:gd name="connsiteY37" fmla="*/ 783772 h 2220686"/>
                  <a:gd name="connsiteX38" fmla="*/ 1489165 w 2169216"/>
                  <a:gd name="connsiteY38" fmla="*/ 888275 h 2220686"/>
                  <a:gd name="connsiteX39" fmla="*/ 1463040 w 2169216"/>
                  <a:gd name="connsiteY39" fmla="*/ 927463 h 2220686"/>
                  <a:gd name="connsiteX40" fmla="*/ 1423851 w 2169216"/>
                  <a:gd name="connsiteY40" fmla="*/ 966652 h 2220686"/>
                  <a:gd name="connsiteX41" fmla="*/ 1423851 w 2169216"/>
                  <a:gd name="connsiteY41" fmla="*/ 1136469 h 2220686"/>
                  <a:gd name="connsiteX42" fmla="*/ 1463040 w 2169216"/>
                  <a:gd name="connsiteY42" fmla="*/ 1280160 h 2220686"/>
                  <a:gd name="connsiteX43" fmla="*/ 1502228 w 2169216"/>
                  <a:gd name="connsiteY43" fmla="*/ 1293223 h 2220686"/>
                  <a:gd name="connsiteX44" fmla="*/ 1554480 w 2169216"/>
                  <a:gd name="connsiteY44" fmla="*/ 1319349 h 2220686"/>
                  <a:gd name="connsiteX45" fmla="*/ 1632857 w 2169216"/>
                  <a:gd name="connsiteY45" fmla="*/ 1371600 h 2220686"/>
                  <a:gd name="connsiteX46" fmla="*/ 1711234 w 2169216"/>
                  <a:gd name="connsiteY46" fmla="*/ 1397726 h 2220686"/>
                  <a:gd name="connsiteX47" fmla="*/ 1802674 w 2169216"/>
                  <a:gd name="connsiteY47" fmla="*/ 1423852 h 2220686"/>
                  <a:gd name="connsiteX48" fmla="*/ 1894114 w 2169216"/>
                  <a:gd name="connsiteY48" fmla="*/ 1436915 h 2220686"/>
                  <a:gd name="connsiteX49" fmla="*/ 1946365 w 2169216"/>
                  <a:gd name="connsiteY49" fmla="*/ 1449977 h 2220686"/>
                  <a:gd name="connsiteX50" fmla="*/ 2116182 w 2169216"/>
                  <a:gd name="connsiteY50" fmla="*/ 1463040 h 2220686"/>
                  <a:gd name="connsiteX51" fmla="*/ 2168434 w 2169216"/>
                  <a:gd name="connsiteY51" fmla="*/ 1476103 h 2220686"/>
                  <a:gd name="connsiteX52" fmla="*/ 2129245 w 2169216"/>
                  <a:gd name="connsiteY52" fmla="*/ 1489166 h 2220686"/>
                  <a:gd name="connsiteX53" fmla="*/ 2024742 w 2169216"/>
                  <a:gd name="connsiteY53" fmla="*/ 1502229 h 2220686"/>
                  <a:gd name="connsiteX54" fmla="*/ 1528354 w 2169216"/>
                  <a:gd name="connsiteY54" fmla="*/ 1515292 h 2220686"/>
                  <a:gd name="connsiteX55" fmla="*/ 1423851 w 2169216"/>
                  <a:gd name="connsiteY55" fmla="*/ 1541417 h 2220686"/>
                  <a:gd name="connsiteX56" fmla="*/ 1332411 w 2169216"/>
                  <a:gd name="connsiteY56" fmla="*/ 1580606 h 2220686"/>
                  <a:gd name="connsiteX57" fmla="*/ 1254034 w 2169216"/>
                  <a:gd name="connsiteY57" fmla="*/ 1632857 h 2220686"/>
                  <a:gd name="connsiteX58" fmla="*/ 1175657 w 2169216"/>
                  <a:gd name="connsiteY58" fmla="*/ 1711235 h 2220686"/>
                  <a:gd name="connsiteX59" fmla="*/ 1123405 w 2169216"/>
                  <a:gd name="connsiteY59" fmla="*/ 1802675 h 2220686"/>
                  <a:gd name="connsiteX60" fmla="*/ 1097280 w 2169216"/>
                  <a:gd name="connsiteY60" fmla="*/ 1867989 h 2220686"/>
                  <a:gd name="connsiteX61" fmla="*/ 1031965 w 2169216"/>
                  <a:gd name="connsiteY61" fmla="*/ 1946366 h 2220686"/>
                  <a:gd name="connsiteX62" fmla="*/ 1005840 w 2169216"/>
                  <a:gd name="connsiteY62" fmla="*/ 1985555 h 2220686"/>
                  <a:gd name="connsiteX63" fmla="*/ 992777 w 2169216"/>
                  <a:gd name="connsiteY63" fmla="*/ 2076995 h 2220686"/>
                  <a:gd name="connsiteX64" fmla="*/ 966651 w 2169216"/>
                  <a:gd name="connsiteY64" fmla="*/ 2129246 h 2220686"/>
                  <a:gd name="connsiteX65" fmla="*/ 953588 w 2169216"/>
                  <a:gd name="connsiteY65" fmla="*/ 2181497 h 2220686"/>
                  <a:gd name="connsiteX66" fmla="*/ 940525 w 2169216"/>
                  <a:gd name="connsiteY66" fmla="*/ 2220686 h 2220686"/>
                  <a:gd name="connsiteX67" fmla="*/ 940525 w 2169216"/>
                  <a:gd name="connsiteY67" fmla="*/ 1894115 h 2220686"/>
                  <a:gd name="connsiteX68" fmla="*/ 927462 w 2169216"/>
                  <a:gd name="connsiteY68" fmla="*/ 1854926 h 2220686"/>
                  <a:gd name="connsiteX69" fmla="*/ 875211 w 2169216"/>
                  <a:gd name="connsiteY69" fmla="*/ 1815737 h 2220686"/>
                  <a:gd name="connsiteX70" fmla="*/ 836022 w 2169216"/>
                  <a:gd name="connsiteY70" fmla="*/ 1776549 h 2220686"/>
                  <a:gd name="connsiteX71" fmla="*/ 731520 w 2169216"/>
                  <a:gd name="connsiteY71" fmla="*/ 1711235 h 2220686"/>
                  <a:gd name="connsiteX72" fmla="*/ 627017 w 2169216"/>
                  <a:gd name="connsiteY72" fmla="*/ 1658983 h 2220686"/>
                  <a:gd name="connsiteX73" fmla="*/ 574765 w 2169216"/>
                  <a:gd name="connsiteY73" fmla="*/ 1645920 h 2220686"/>
                  <a:gd name="connsiteX74" fmla="*/ 483325 w 2169216"/>
                  <a:gd name="connsiteY74" fmla="*/ 1606732 h 2220686"/>
                  <a:gd name="connsiteX75" fmla="*/ 0 w 2169216"/>
                  <a:gd name="connsiteY75" fmla="*/ 1593669 h 2220686"/>
                  <a:gd name="connsiteX76" fmla="*/ 39188 w 2169216"/>
                  <a:gd name="connsiteY76" fmla="*/ 1554480 h 2220686"/>
                  <a:gd name="connsiteX77" fmla="*/ 78377 w 2169216"/>
                  <a:gd name="connsiteY77" fmla="*/ 1528355 h 2220686"/>
                  <a:gd name="connsiteX78" fmla="*/ 143691 w 2169216"/>
                  <a:gd name="connsiteY78" fmla="*/ 1463040 h 2220686"/>
                  <a:gd name="connsiteX79" fmla="*/ 182880 w 2169216"/>
                  <a:gd name="connsiteY79" fmla="*/ 1384663 h 2220686"/>
                  <a:gd name="connsiteX80" fmla="*/ 195942 w 2169216"/>
                  <a:gd name="connsiteY80" fmla="*/ 1345475 h 2220686"/>
                  <a:gd name="connsiteX81" fmla="*/ 235131 w 2169216"/>
                  <a:gd name="connsiteY81" fmla="*/ 1319349 h 2220686"/>
                  <a:gd name="connsiteX82" fmla="*/ 248194 w 2169216"/>
                  <a:gd name="connsiteY82" fmla="*/ 1280160 h 2220686"/>
                  <a:gd name="connsiteX83" fmla="*/ 248194 w 2169216"/>
                  <a:gd name="connsiteY83" fmla="*/ 1031966 h 2220686"/>
                  <a:gd name="connsiteX84" fmla="*/ 222068 w 2169216"/>
                  <a:gd name="connsiteY84" fmla="*/ 992777 h 2220686"/>
                  <a:gd name="connsiteX85" fmla="*/ 182880 w 2169216"/>
                  <a:gd name="connsiteY85" fmla="*/ 966652 h 2220686"/>
                  <a:gd name="connsiteX86" fmla="*/ 117565 w 2169216"/>
                  <a:gd name="connsiteY86" fmla="*/ 888275 h 2220686"/>
                  <a:gd name="connsiteX87" fmla="*/ 91440 w 2169216"/>
                  <a:gd name="connsiteY87" fmla="*/ 849086 h 2220686"/>
                  <a:gd name="connsiteX88" fmla="*/ 52251 w 2169216"/>
                  <a:gd name="connsiteY88" fmla="*/ 822960 h 2220686"/>
                  <a:gd name="connsiteX89" fmla="*/ 52251 w 2169216"/>
                  <a:gd name="connsiteY89" fmla="*/ 757646 h 222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169216" h="2220686">
                    <a:moveTo>
                      <a:pt x="52251" y="757646"/>
                    </a:moveTo>
                    <a:cubicBezTo>
                      <a:pt x="63137" y="751115"/>
                      <a:pt x="96592" y="773286"/>
                      <a:pt x="117565" y="783772"/>
                    </a:cubicBezTo>
                    <a:cubicBezTo>
                      <a:pt x="131607" y="790793"/>
                      <a:pt x="142408" y="803521"/>
                      <a:pt x="156754" y="809897"/>
                    </a:cubicBezTo>
                    <a:cubicBezTo>
                      <a:pt x="224706" y="840097"/>
                      <a:pt x="252182" y="838459"/>
                      <a:pt x="326571" y="849086"/>
                    </a:cubicBezTo>
                    <a:cubicBezTo>
                      <a:pt x="457200" y="844732"/>
                      <a:pt x="588998" y="854003"/>
                      <a:pt x="718457" y="836023"/>
                    </a:cubicBezTo>
                    <a:cubicBezTo>
                      <a:pt x="745912" y="832210"/>
                      <a:pt x="813635" y="771447"/>
                      <a:pt x="836022" y="744583"/>
                    </a:cubicBezTo>
                    <a:cubicBezTo>
                      <a:pt x="846073" y="732522"/>
                      <a:pt x="851047" y="716496"/>
                      <a:pt x="862148" y="705395"/>
                    </a:cubicBezTo>
                    <a:cubicBezTo>
                      <a:pt x="873250" y="694294"/>
                      <a:pt x="888274" y="687978"/>
                      <a:pt x="901337" y="679269"/>
                    </a:cubicBezTo>
                    <a:cubicBezTo>
                      <a:pt x="934172" y="580765"/>
                      <a:pt x="889880" y="702183"/>
                      <a:pt x="940525" y="600892"/>
                    </a:cubicBezTo>
                    <a:cubicBezTo>
                      <a:pt x="946683" y="588576"/>
                      <a:pt x="949965" y="574987"/>
                      <a:pt x="953588" y="561703"/>
                    </a:cubicBezTo>
                    <a:cubicBezTo>
                      <a:pt x="997785" y="399650"/>
                      <a:pt x="962710" y="508210"/>
                      <a:pt x="992777" y="418012"/>
                    </a:cubicBezTo>
                    <a:cubicBezTo>
                      <a:pt x="988423" y="317863"/>
                      <a:pt x="990029" y="217277"/>
                      <a:pt x="979714" y="117566"/>
                    </a:cubicBezTo>
                    <a:cubicBezTo>
                      <a:pt x="976880" y="90173"/>
                      <a:pt x="962297" y="65315"/>
                      <a:pt x="953588" y="39189"/>
                    </a:cubicBezTo>
                    <a:lnTo>
                      <a:pt x="940525" y="0"/>
                    </a:lnTo>
                    <a:cubicBezTo>
                      <a:pt x="944879" y="65314"/>
                      <a:pt x="943379" y="131285"/>
                      <a:pt x="953588" y="195943"/>
                    </a:cubicBezTo>
                    <a:cubicBezTo>
                      <a:pt x="956625" y="215178"/>
                      <a:pt x="972043" y="230296"/>
                      <a:pt x="979714" y="248195"/>
                    </a:cubicBezTo>
                    <a:cubicBezTo>
                      <a:pt x="993137" y="279516"/>
                      <a:pt x="996370" y="306490"/>
                      <a:pt x="1005840" y="339635"/>
                    </a:cubicBezTo>
                    <a:cubicBezTo>
                      <a:pt x="1009623" y="352874"/>
                      <a:pt x="1012744" y="366507"/>
                      <a:pt x="1018902" y="378823"/>
                    </a:cubicBezTo>
                    <a:cubicBezTo>
                      <a:pt x="1025923" y="392865"/>
                      <a:pt x="1036319" y="404949"/>
                      <a:pt x="1045028" y="418012"/>
                    </a:cubicBezTo>
                    <a:cubicBezTo>
                      <a:pt x="1060882" y="481427"/>
                      <a:pt x="1074511" y="551999"/>
                      <a:pt x="1123405" y="600892"/>
                    </a:cubicBezTo>
                    <a:cubicBezTo>
                      <a:pt x="1177989" y="655475"/>
                      <a:pt x="1151510" y="625301"/>
                      <a:pt x="1201782" y="692332"/>
                    </a:cubicBezTo>
                    <a:cubicBezTo>
                      <a:pt x="1206136" y="705395"/>
                      <a:pt x="1204093" y="722918"/>
                      <a:pt x="1214845" y="731520"/>
                    </a:cubicBezTo>
                    <a:cubicBezTo>
                      <a:pt x="1228864" y="742735"/>
                      <a:pt x="1249144" y="744583"/>
                      <a:pt x="1267097" y="744583"/>
                    </a:cubicBezTo>
                    <a:cubicBezTo>
                      <a:pt x="1354291" y="744583"/>
                      <a:pt x="1441268" y="735874"/>
                      <a:pt x="1528354" y="731520"/>
                    </a:cubicBezTo>
                    <a:cubicBezTo>
                      <a:pt x="1563188" y="722812"/>
                      <a:pt x="1598793" y="716750"/>
                      <a:pt x="1632857" y="705395"/>
                    </a:cubicBezTo>
                    <a:cubicBezTo>
                      <a:pt x="1645920" y="701041"/>
                      <a:pt x="1659729" y="698490"/>
                      <a:pt x="1672045" y="692332"/>
                    </a:cubicBezTo>
                    <a:cubicBezTo>
                      <a:pt x="1686087" y="685311"/>
                      <a:pt x="1698171" y="674915"/>
                      <a:pt x="1711234" y="666206"/>
                    </a:cubicBezTo>
                    <a:cubicBezTo>
                      <a:pt x="1719943" y="653143"/>
                      <a:pt x="1725101" y="636825"/>
                      <a:pt x="1737360" y="627017"/>
                    </a:cubicBezTo>
                    <a:cubicBezTo>
                      <a:pt x="1827114" y="555214"/>
                      <a:pt x="1722482" y="694666"/>
                      <a:pt x="1815737" y="574766"/>
                    </a:cubicBezTo>
                    <a:cubicBezTo>
                      <a:pt x="1835014" y="549981"/>
                      <a:pt x="1850571" y="522515"/>
                      <a:pt x="1867988" y="496389"/>
                    </a:cubicBezTo>
                    <a:lnTo>
                      <a:pt x="1894114" y="457200"/>
                    </a:lnTo>
                    <a:cubicBezTo>
                      <a:pt x="1889760" y="474617"/>
                      <a:pt x="1891010" y="494514"/>
                      <a:pt x="1881051" y="509452"/>
                    </a:cubicBezTo>
                    <a:cubicBezTo>
                      <a:pt x="1872342" y="522515"/>
                      <a:pt x="1853923" y="525526"/>
                      <a:pt x="1841862" y="535577"/>
                    </a:cubicBezTo>
                    <a:cubicBezTo>
                      <a:pt x="1827670" y="547404"/>
                      <a:pt x="1816866" y="562939"/>
                      <a:pt x="1802674" y="574766"/>
                    </a:cubicBezTo>
                    <a:cubicBezTo>
                      <a:pt x="1790613" y="584817"/>
                      <a:pt x="1775405" y="590675"/>
                      <a:pt x="1763485" y="600892"/>
                    </a:cubicBezTo>
                    <a:cubicBezTo>
                      <a:pt x="1652617" y="695921"/>
                      <a:pt x="1762014" y="619290"/>
                      <a:pt x="1672045" y="679269"/>
                    </a:cubicBezTo>
                    <a:cubicBezTo>
                      <a:pt x="1663337" y="692332"/>
                      <a:pt x="1655970" y="706396"/>
                      <a:pt x="1645920" y="718457"/>
                    </a:cubicBezTo>
                    <a:cubicBezTo>
                      <a:pt x="1614489" y="756175"/>
                      <a:pt x="1606075" y="758083"/>
                      <a:pt x="1567542" y="783772"/>
                    </a:cubicBezTo>
                    <a:cubicBezTo>
                      <a:pt x="1541416" y="818606"/>
                      <a:pt x="1513318" y="852045"/>
                      <a:pt x="1489165" y="888275"/>
                    </a:cubicBezTo>
                    <a:cubicBezTo>
                      <a:pt x="1480457" y="901338"/>
                      <a:pt x="1473090" y="915402"/>
                      <a:pt x="1463040" y="927463"/>
                    </a:cubicBezTo>
                    <a:cubicBezTo>
                      <a:pt x="1451213" y="941655"/>
                      <a:pt x="1436914" y="953589"/>
                      <a:pt x="1423851" y="966652"/>
                    </a:cubicBezTo>
                    <a:cubicBezTo>
                      <a:pt x="1401499" y="1056059"/>
                      <a:pt x="1408204" y="1003467"/>
                      <a:pt x="1423851" y="1136469"/>
                    </a:cubicBezTo>
                    <a:cubicBezTo>
                      <a:pt x="1428618" y="1176984"/>
                      <a:pt x="1422022" y="1247346"/>
                      <a:pt x="1463040" y="1280160"/>
                    </a:cubicBezTo>
                    <a:cubicBezTo>
                      <a:pt x="1473792" y="1288762"/>
                      <a:pt x="1489572" y="1287799"/>
                      <a:pt x="1502228" y="1293223"/>
                    </a:cubicBezTo>
                    <a:cubicBezTo>
                      <a:pt x="1520127" y="1300894"/>
                      <a:pt x="1537782" y="1309330"/>
                      <a:pt x="1554480" y="1319349"/>
                    </a:cubicBezTo>
                    <a:cubicBezTo>
                      <a:pt x="1581405" y="1335504"/>
                      <a:pt x="1603069" y="1361671"/>
                      <a:pt x="1632857" y="1371600"/>
                    </a:cubicBezTo>
                    <a:lnTo>
                      <a:pt x="1711234" y="1397726"/>
                    </a:lnTo>
                    <a:cubicBezTo>
                      <a:pt x="1744812" y="1408919"/>
                      <a:pt x="1766586" y="1417290"/>
                      <a:pt x="1802674" y="1423852"/>
                    </a:cubicBezTo>
                    <a:cubicBezTo>
                      <a:pt x="1832967" y="1429360"/>
                      <a:pt x="1863821" y="1431407"/>
                      <a:pt x="1894114" y="1436915"/>
                    </a:cubicBezTo>
                    <a:cubicBezTo>
                      <a:pt x="1911777" y="1440126"/>
                      <a:pt x="1928535" y="1447879"/>
                      <a:pt x="1946365" y="1449977"/>
                    </a:cubicBezTo>
                    <a:cubicBezTo>
                      <a:pt x="2002749" y="1456610"/>
                      <a:pt x="2059576" y="1458686"/>
                      <a:pt x="2116182" y="1463040"/>
                    </a:cubicBezTo>
                    <a:cubicBezTo>
                      <a:pt x="2133599" y="1467394"/>
                      <a:pt x="2160405" y="1460045"/>
                      <a:pt x="2168434" y="1476103"/>
                    </a:cubicBezTo>
                    <a:cubicBezTo>
                      <a:pt x="2174592" y="1488419"/>
                      <a:pt x="2142793" y="1486703"/>
                      <a:pt x="2129245" y="1489166"/>
                    </a:cubicBezTo>
                    <a:cubicBezTo>
                      <a:pt x="2094706" y="1495446"/>
                      <a:pt x="2059814" y="1500704"/>
                      <a:pt x="2024742" y="1502229"/>
                    </a:cubicBezTo>
                    <a:cubicBezTo>
                      <a:pt x="1859378" y="1509419"/>
                      <a:pt x="1693817" y="1510938"/>
                      <a:pt x="1528354" y="1515292"/>
                    </a:cubicBezTo>
                    <a:cubicBezTo>
                      <a:pt x="1493520" y="1524000"/>
                      <a:pt x="1453727" y="1521500"/>
                      <a:pt x="1423851" y="1541417"/>
                    </a:cubicBezTo>
                    <a:cubicBezTo>
                      <a:pt x="1369724" y="1577502"/>
                      <a:pt x="1399893" y="1563735"/>
                      <a:pt x="1332411" y="1580606"/>
                    </a:cubicBezTo>
                    <a:cubicBezTo>
                      <a:pt x="1306285" y="1598023"/>
                      <a:pt x="1271451" y="1606731"/>
                      <a:pt x="1254034" y="1632857"/>
                    </a:cubicBezTo>
                    <a:cubicBezTo>
                      <a:pt x="1215831" y="1690161"/>
                      <a:pt x="1240468" y="1662626"/>
                      <a:pt x="1175657" y="1711235"/>
                    </a:cubicBezTo>
                    <a:cubicBezTo>
                      <a:pt x="1145507" y="1831831"/>
                      <a:pt x="1188260" y="1698906"/>
                      <a:pt x="1123405" y="1802675"/>
                    </a:cubicBezTo>
                    <a:cubicBezTo>
                      <a:pt x="1110977" y="1822559"/>
                      <a:pt x="1107766" y="1847016"/>
                      <a:pt x="1097280" y="1867989"/>
                    </a:cubicBezTo>
                    <a:cubicBezTo>
                      <a:pt x="1072956" y="1916636"/>
                      <a:pt x="1068076" y="1903033"/>
                      <a:pt x="1031965" y="1946366"/>
                    </a:cubicBezTo>
                    <a:cubicBezTo>
                      <a:pt x="1021914" y="1958427"/>
                      <a:pt x="1014548" y="1972492"/>
                      <a:pt x="1005840" y="1985555"/>
                    </a:cubicBezTo>
                    <a:cubicBezTo>
                      <a:pt x="1001486" y="2016035"/>
                      <a:pt x="1000878" y="2047290"/>
                      <a:pt x="992777" y="2076995"/>
                    </a:cubicBezTo>
                    <a:cubicBezTo>
                      <a:pt x="987653" y="2095782"/>
                      <a:pt x="973488" y="2111013"/>
                      <a:pt x="966651" y="2129246"/>
                    </a:cubicBezTo>
                    <a:cubicBezTo>
                      <a:pt x="960347" y="2146056"/>
                      <a:pt x="958520" y="2164235"/>
                      <a:pt x="953588" y="2181497"/>
                    </a:cubicBezTo>
                    <a:cubicBezTo>
                      <a:pt x="949805" y="2194737"/>
                      <a:pt x="944879" y="2207623"/>
                      <a:pt x="940525" y="2220686"/>
                    </a:cubicBezTo>
                    <a:cubicBezTo>
                      <a:pt x="962206" y="2068918"/>
                      <a:pt x="961626" y="2115676"/>
                      <a:pt x="940525" y="1894115"/>
                    </a:cubicBezTo>
                    <a:cubicBezTo>
                      <a:pt x="939220" y="1880407"/>
                      <a:pt x="936277" y="1865504"/>
                      <a:pt x="927462" y="1854926"/>
                    </a:cubicBezTo>
                    <a:cubicBezTo>
                      <a:pt x="913524" y="1838201"/>
                      <a:pt x="891741" y="1829906"/>
                      <a:pt x="875211" y="1815737"/>
                    </a:cubicBezTo>
                    <a:cubicBezTo>
                      <a:pt x="861185" y="1803715"/>
                      <a:pt x="850214" y="1788376"/>
                      <a:pt x="836022" y="1776549"/>
                    </a:cubicBezTo>
                    <a:cubicBezTo>
                      <a:pt x="819960" y="1763164"/>
                      <a:pt x="738733" y="1715119"/>
                      <a:pt x="731520" y="1711235"/>
                    </a:cubicBezTo>
                    <a:cubicBezTo>
                      <a:pt x="697229" y="1692771"/>
                      <a:pt x="664800" y="1668429"/>
                      <a:pt x="627017" y="1658983"/>
                    </a:cubicBezTo>
                    <a:cubicBezTo>
                      <a:pt x="609600" y="1654629"/>
                      <a:pt x="591575" y="1652224"/>
                      <a:pt x="574765" y="1645920"/>
                    </a:cubicBezTo>
                    <a:cubicBezTo>
                      <a:pt x="556457" y="1639055"/>
                      <a:pt x="508277" y="1607980"/>
                      <a:pt x="483325" y="1606732"/>
                    </a:cubicBezTo>
                    <a:cubicBezTo>
                      <a:pt x="322359" y="1598684"/>
                      <a:pt x="161108" y="1598023"/>
                      <a:pt x="0" y="1593669"/>
                    </a:cubicBezTo>
                    <a:cubicBezTo>
                      <a:pt x="13063" y="1580606"/>
                      <a:pt x="24996" y="1566307"/>
                      <a:pt x="39188" y="1554480"/>
                    </a:cubicBezTo>
                    <a:cubicBezTo>
                      <a:pt x="51249" y="1544429"/>
                      <a:pt x="67276" y="1539456"/>
                      <a:pt x="78377" y="1528355"/>
                    </a:cubicBezTo>
                    <a:cubicBezTo>
                      <a:pt x="165467" y="1441265"/>
                      <a:pt x="39182" y="1532712"/>
                      <a:pt x="143691" y="1463040"/>
                    </a:cubicBezTo>
                    <a:cubicBezTo>
                      <a:pt x="176527" y="1364534"/>
                      <a:pt x="132232" y="1485961"/>
                      <a:pt x="182880" y="1384663"/>
                    </a:cubicBezTo>
                    <a:cubicBezTo>
                      <a:pt x="189038" y="1372347"/>
                      <a:pt x="187340" y="1356227"/>
                      <a:pt x="195942" y="1345475"/>
                    </a:cubicBezTo>
                    <a:cubicBezTo>
                      <a:pt x="205750" y="1333216"/>
                      <a:pt x="222068" y="1328058"/>
                      <a:pt x="235131" y="1319349"/>
                    </a:cubicBezTo>
                    <a:cubicBezTo>
                      <a:pt x="239485" y="1306286"/>
                      <a:pt x="244411" y="1293400"/>
                      <a:pt x="248194" y="1280160"/>
                    </a:cubicBezTo>
                    <a:cubicBezTo>
                      <a:pt x="274952" y="1186508"/>
                      <a:pt x="270405" y="1165230"/>
                      <a:pt x="248194" y="1031966"/>
                    </a:cubicBezTo>
                    <a:cubicBezTo>
                      <a:pt x="245613" y="1016480"/>
                      <a:pt x="233169" y="1003878"/>
                      <a:pt x="222068" y="992777"/>
                    </a:cubicBezTo>
                    <a:cubicBezTo>
                      <a:pt x="210967" y="981676"/>
                      <a:pt x="195943" y="975360"/>
                      <a:pt x="182880" y="966652"/>
                    </a:cubicBezTo>
                    <a:cubicBezTo>
                      <a:pt x="118009" y="869346"/>
                      <a:pt x="201388" y="988863"/>
                      <a:pt x="117565" y="888275"/>
                    </a:cubicBezTo>
                    <a:cubicBezTo>
                      <a:pt x="107514" y="876214"/>
                      <a:pt x="102541" y="860187"/>
                      <a:pt x="91440" y="849086"/>
                    </a:cubicBezTo>
                    <a:cubicBezTo>
                      <a:pt x="80339" y="837984"/>
                      <a:pt x="59272" y="837002"/>
                      <a:pt x="52251" y="822960"/>
                    </a:cubicBezTo>
                    <a:cubicBezTo>
                      <a:pt x="44462" y="807382"/>
                      <a:pt x="41365" y="764177"/>
                      <a:pt x="52251" y="757646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1881052" y="1750423"/>
                <a:ext cx="431074" cy="653143"/>
              </a:xfrm>
              <a:custGeom>
                <a:avLst/>
                <a:gdLst>
                  <a:gd name="connsiteX0" fmla="*/ 431074 w 431074"/>
                  <a:gd name="connsiteY0" fmla="*/ 653143 h 653143"/>
                  <a:gd name="connsiteX1" fmla="*/ 378822 w 431074"/>
                  <a:gd name="connsiteY1" fmla="*/ 574766 h 653143"/>
                  <a:gd name="connsiteX2" fmla="*/ 339634 w 431074"/>
                  <a:gd name="connsiteY2" fmla="*/ 535577 h 653143"/>
                  <a:gd name="connsiteX3" fmla="*/ 287382 w 431074"/>
                  <a:gd name="connsiteY3" fmla="*/ 457200 h 653143"/>
                  <a:gd name="connsiteX4" fmla="*/ 274320 w 431074"/>
                  <a:gd name="connsiteY4" fmla="*/ 418011 h 653143"/>
                  <a:gd name="connsiteX5" fmla="*/ 195942 w 431074"/>
                  <a:gd name="connsiteY5" fmla="*/ 313508 h 653143"/>
                  <a:gd name="connsiteX6" fmla="*/ 156754 w 431074"/>
                  <a:gd name="connsiteY6" fmla="*/ 261257 h 653143"/>
                  <a:gd name="connsiteX7" fmla="*/ 117565 w 431074"/>
                  <a:gd name="connsiteY7" fmla="*/ 209006 h 653143"/>
                  <a:gd name="connsiteX8" fmla="*/ 39188 w 431074"/>
                  <a:gd name="connsiteY8" fmla="*/ 143691 h 653143"/>
                  <a:gd name="connsiteX9" fmla="*/ 13062 w 431074"/>
                  <a:gd name="connsiteY9" fmla="*/ 65314 h 653143"/>
                  <a:gd name="connsiteX10" fmla="*/ 0 w 431074"/>
                  <a:gd name="connsiteY10" fmla="*/ 26126 h 653143"/>
                  <a:gd name="connsiteX11" fmla="*/ 0 w 431074"/>
                  <a:gd name="connsiteY11" fmla="*/ 0 h 6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1074" h="653143">
                    <a:moveTo>
                      <a:pt x="431074" y="653143"/>
                    </a:moveTo>
                    <a:cubicBezTo>
                      <a:pt x="413657" y="627017"/>
                      <a:pt x="398099" y="599551"/>
                      <a:pt x="378822" y="574766"/>
                    </a:cubicBezTo>
                    <a:cubicBezTo>
                      <a:pt x="367480" y="560184"/>
                      <a:pt x="349881" y="550948"/>
                      <a:pt x="339634" y="535577"/>
                    </a:cubicBezTo>
                    <a:cubicBezTo>
                      <a:pt x="264022" y="422156"/>
                      <a:pt x="412388" y="582203"/>
                      <a:pt x="287382" y="457200"/>
                    </a:cubicBezTo>
                    <a:cubicBezTo>
                      <a:pt x="283028" y="444137"/>
                      <a:pt x="281712" y="429628"/>
                      <a:pt x="274320" y="418011"/>
                    </a:cubicBezTo>
                    <a:cubicBezTo>
                      <a:pt x="250943" y="381275"/>
                      <a:pt x="222068" y="348342"/>
                      <a:pt x="195942" y="313508"/>
                    </a:cubicBezTo>
                    <a:lnTo>
                      <a:pt x="156754" y="261257"/>
                    </a:lnTo>
                    <a:cubicBezTo>
                      <a:pt x="143691" y="243840"/>
                      <a:pt x="135680" y="221083"/>
                      <a:pt x="117565" y="209006"/>
                    </a:cubicBezTo>
                    <a:cubicBezTo>
                      <a:pt x="63006" y="172632"/>
                      <a:pt x="89478" y="193981"/>
                      <a:pt x="39188" y="143691"/>
                    </a:cubicBezTo>
                    <a:lnTo>
                      <a:pt x="13062" y="65314"/>
                    </a:lnTo>
                    <a:cubicBezTo>
                      <a:pt x="8708" y="52251"/>
                      <a:pt x="0" y="39895"/>
                      <a:pt x="0" y="26126"/>
                    </a:cubicBez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09" name="Freeform 108"/>
              <p:cNvSpPr/>
              <p:nvPr/>
            </p:nvSpPr>
            <p:spPr>
              <a:xfrm>
                <a:off x="1711234" y="2076994"/>
                <a:ext cx="613955" cy="352697"/>
              </a:xfrm>
              <a:custGeom>
                <a:avLst/>
                <a:gdLst>
                  <a:gd name="connsiteX0" fmla="*/ 613955 w 613955"/>
                  <a:gd name="connsiteY0" fmla="*/ 352697 h 352697"/>
                  <a:gd name="connsiteX1" fmla="*/ 496389 w 613955"/>
                  <a:gd name="connsiteY1" fmla="*/ 274320 h 352697"/>
                  <a:gd name="connsiteX2" fmla="*/ 457200 w 613955"/>
                  <a:gd name="connsiteY2" fmla="*/ 248195 h 352697"/>
                  <a:gd name="connsiteX3" fmla="*/ 418012 w 613955"/>
                  <a:gd name="connsiteY3" fmla="*/ 235132 h 352697"/>
                  <a:gd name="connsiteX4" fmla="*/ 326572 w 613955"/>
                  <a:gd name="connsiteY4" fmla="*/ 182880 h 352697"/>
                  <a:gd name="connsiteX5" fmla="*/ 169818 w 613955"/>
                  <a:gd name="connsiteY5" fmla="*/ 52252 h 352697"/>
                  <a:gd name="connsiteX6" fmla="*/ 130629 w 613955"/>
                  <a:gd name="connsiteY6" fmla="*/ 26126 h 352697"/>
                  <a:gd name="connsiteX7" fmla="*/ 39189 w 613955"/>
                  <a:gd name="connsiteY7" fmla="*/ 13063 h 352697"/>
                  <a:gd name="connsiteX8" fmla="*/ 0 w 613955"/>
                  <a:gd name="connsiteY8" fmla="*/ 0 h 352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955" h="352697">
                    <a:moveTo>
                      <a:pt x="613955" y="352697"/>
                    </a:moveTo>
                    <a:cubicBezTo>
                      <a:pt x="498903" y="260657"/>
                      <a:pt x="597695" y="332209"/>
                      <a:pt x="496389" y="274320"/>
                    </a:cubicBezTo>
                    <a:cubicBezTo>
                      <a:pt x="482758" y="266531"/>
                      <a:pt x="471242" y="255216"/>
                      <a:pt x="457200" y="248195"/>
                    </a:cubicBezTo>
                    <a:cubicBezTo>
                      <a:pt x="444884" y="242037"/>
                      <a:pt x="430668" y="240556"/>
                      <a:pt x="418012" y="235132"/>
                    </a:cubicBezTo>
                    <a:cubicBezTo>
                      <a:pt x="395170" y="225343"/>
                      <a:pt x="346931" y="200977"/>
                      <a:pt x="326572" y="182880"/>
                    </a:cubicBezTo>
                    <a:cubicBezTo>
                      <a:pt x="175707" y="48777"/>
                      <a:pt x="321671" y="153487"/>
                      <a:pt x="169818" y="52252"/>
                    </a:cubicBezTo>
                    <a:cubicBezTo>
                      <a:pt x="156755" y="43543"/>
                      <a:pt x="146171" y="28346"/>
                      <a:pt x="130629" y="26126"/>
                    </a:cubicBezTo>
                    <a:lnTo>
                      <a:pt x="39189" y="13063"/>
                    </a:ln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2194560" y="1593669"/>
                <a:ext cx="143692" cy="809897"/>
              </a:xfrm>
              <a:custGeom>
                <a:avLst/>
                <a:gdLst>
                  <a:gd name="connsiteX0" fmla="*/ 143692 w 143692"/>
                  <a:gd name="connsiteY0" fmla="*/ 809897 h 809897"/>
                  <a:gd name="connsiteX1" fmla="*/ 78377 w 143692"/>
                  <a:gd name="connsiteY1" fmla="*/ 496388 h 809897"/>
                  <a:gd name="connsiteX2" fmla="*/ 39189 w 143692"/>
                  <a:gd name="connsiteY2" fmla="*/ 378822 h 809897"/>
                  <a:gd name="connsiteX3" fmla="*/ 26126 w 143692"/>
                  <a:gd name="connsiteY3" fmla="*/ 91440 h 809897"/>
                  <a:gd name="connsiteX4" fmla="*/ 0 w 143692"/>
                  <a:gd name="connsiteY4" fmla="*/ 13062 h 809897"/>
                  <a:gd name="connsiteX5" fmla="*/ 0 w 143692"/>
                  <a:gd name="connsiteY5" fmla="*/ 0 h 809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92" h="809897">
                    <a:moveTo>
                      <a:pt x="143692" y="809897"/>
                    </a:moveTo>
                    <a:cubicBezTo>
                      <a:pt x="127489" y="647866"/>
                      <a:pt x="138061" y="675442"/>
                      <a:pt x="78377" y="496388"/>
                    </a:cubicBezTo>
                    <a:lnTo>
                      <a:pt x="39189" y="378822"/>
                    </a:lnTo>
                    <a:cubicBezTo>
                      <a:pt x="34835" y="283028"/>
                      <a:pt x="36342" y="186787"/>
                      <a:pt x="26126" y="91440"/>
                    </a:cubicBezTo>
                    <a:cubicBezTo>
                      <a:pt x="23192" y="64058"/>
                      <a:pt x="0" y="40601"/>
                      <a:pt x="0" y="13062"/>
                    </a:cubicBez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1619794" y="2978331"/>
                <a:ext cx="627018" cy="222069"/>
              </a:xfrm>
              <a:custGeom>
                <a:avLst/>
                <a:gdLst>
                  <a:gd name="connsiteX0" fmla="*/ 627018 w 627018"/>
                  <a:gd name="connsiteY0" fmla="*/ 222069 h 222069"/>
                  <a:gd name="connsiteX1" fmla="*/ 313509 w 627018"/>
                  <a:gd name="connsiteY1" fmla="*/ 195943 h 222069"/>
                  <a:gd name="connsiteX2" fmla="*/ 182880 w 627018"/>
                  <a:gd name="connsiteY2" fmla="*/ 169818 h 222069"/>
                  <a:gd name="connsiteX3" fmla="*/ 143692 w 627018"/>
                  <a:gd name="connsiteY3" fmla="*/ 156755 h 222069"/>
                  <a:gd name="connsiteX4" fmla="*/ 52252 w 627018"/>
                  <a:gd name="connsiteY4" fmla="*/ 143692 h 222069"/>
                  <a:gd name="connsiteX5" fmla="*/ 13063 w 627018"/>
                  <a:gd name="connsiteY5" fmla="*/ 39189 h 222069"/>
                  <a:gd name="connsiteX6" fmla="*/ 0 w 627018"/>
                  <a:gd name="connsiteY6" fmla="*/ 0 h 22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7018" h="222069">
                    <a:moveTo>
                      <a:pt x="627018" y="222069"/>
                    </a:moveTo>
                    <a:cubicBezTo>
                      <a:pt x="492795" y="213121"/>
                      <a:pt x="435258" y="212176"/>
                      <a:pt x="313509" y="195943"/>
                    </a:cubicBezTo>
                    <a:cubicBezTo>
                      <a:pt x="265405" y="189529"/>
                      <a:pt x="228303" y="182796"/>
                      <a:pt x="182880" y="169818"/>
                    </a:cubicBezTo>
                    <a:cubicBezTo>
                      <a:pt x="169640" y="166035"/>
                      <a:pt x="157194" y="159455"/>
                      <a:pt x="143692" y="156755"/>
                    </a:cubicBezTo>
                    <a:cubicBezTo>
                      <a:pt x="113500" y="150717"/>
                      <a:pt x="82732" y="148046"/>
                      <a:pt x="52252" y="143692"/>
                    </a:cubicBezTo>
                    <a:cubicBezTo>
                      <a:pt x="9245" y="79181"/>
                      <a:pt x="35662" y="129583"/>
                      <a:pt x="13063" y="39189"/>
                    </a:cubicBezTo>
                    <a:cubicBezTo>
                      <a:pt x="9723" y="25831"/>
                      <a:pt x="0" y="0"/>
                      <a:pt x="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1593669" y="3213463"/>
                <a:ext cx="653143" cy="130628"/>
              </a:xfrm>
              <a:custGeom>
                <a:avLst/>
                <a:gdLst>
                  <a:gd name="connsiteX0" fmla="*/ 653143 w 653143"/>
                  <a:gd name="connsiteY0" fmla="*/ 0 h 130628"/>
                  <a:gd name="connsiteX1" fmla="*/ 444137 w 653143"/>
                  <a:gd name="connsiteY1" fmla="*/ 26125 h 130628"/>
                  <a:gd name="connsiteX2" fmla="*/ 404948 w 653143"/>
                  <a:gd name="connsiteY2" fmla="*/ 52251 h 130628"/>
                  <a:gd name="connsiteX3" fmla="*/ 339634 w 653143"/>
                  <a:gd name="connsiteY3" fmla="*/ 65314 h 130628"/>
                  <a:gd name="connsiteX4" fmla="*/ 261257 w 653143"/>
                  <a:gd name="connsiteY4" fmla="*/ 91440 h 130628"/>
                  <a:gd name="connsiteX5" fmla="*/ 209005 w 653143"/>
                  <a:gd name="connsiteY5" fmla="*/ 104502 h 130628"/>
                  <a:gd name="connsiteX6" fmla="*/ 130628 w 653143"/>
                  <a:gd name="connsiteY6" fmla="*/ 130628 h 130628"/>
                  <a:gd name="connsiteX7" fmla="*/ 0 w 653143"/>
                  <a:gd name="connsiteY7" fmla="*/ 117565 h 13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143" h="130628">
                    <a:moveTo>
                      <a:pt x="653143" y="0"/>
                    </a:moveTo>
                    <a:cubicBezTo>
                      <a:pt x="583474" y="8708"/>
                      <a:pt x="512842" y="11661"/>
                      <a:pt x="444137" y="26125"/>
                    </a:cubicBezTo>
                    <a:cubicBezTo>
                      <a:pt x="428774" y="29359"/>
                      <a:pt x="419648" y="46738"/>
                      <a:pt x="404948" y="52251"/>
                    </a:cubicBezTo>
                    <a:cubicBezTo>
                      <a:pt x="384159" y="60047"/>
                      <a:pt x="361054" y="59472"/>
                      <a:pt x="339634" y="65314"/>
                    </a:cubicBezTo>
                    <a:cubicBezTo>
                      <a:pt x="313065" y="72560"/>
                      <a:pt x="287974" y="84761"/>
                      <a:pt x="261257" y="91440"/>
                    </a:cubicBezTo>
                    <a:cubicBezTo>
                      <a:pt x="243840" y="95794"/>
                      <a:pt x="226201" y="99343"/>
                      <a:pt x="209005" y="104502"/>
                    </a:cubicBezTo>
                    <a:cubicBezTo>
                      <a:pt x="182627" y="112415"/>
                      <a:pt x="130628" y="130628"/>
                      <a:pt x="130628" y="130628"/>
                    </a:cubicBezTo>
                    <a:cubicBezTo>
                      <a:pt x="35071" y="114702"/>
                      <a:pt x="78737" y="117565"/>
                      <a:pt x="0" y="11756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1698172" y="3213462"/>
                <a:ext cx="522514" cy="405222"/>
              </a:xfrm>
              <a:custGeom>
                <a:avLst/>
                <a:gdLst>
                  <a:gd name="connsiteX0" fmla="*/ 522514 w 522514"/>
                  <a:gd name="connsiteY0" fmla="*/ 0 h 405222"/>
                  <a:gd name="connsiteX1" fmla="*/ 431074 w 522514"/>
                  <a:gd name="connsiteY1" fmla="*/ 39189 h 405222"/>
                  <a:gd name="connsiteX2" fmla="*/ 391885 w 522514"/>
                  <a:gd name="connsiteY2" fmla="*/ 52252 h 405222"/>
                  <a:gd name="connsiteX3" fmla="*/ 352697 w 522514"/>
                  <a:gd name="connsiteY3" fmla="*/ 91440 h 405222"/>
                  <a:gd name="connsiteX4" fmla="*/ 313508 w 522514"/>
                  <a:gd name="connsiteY4" fmla="*/ 117566 h 405222"/>
                  <a:gd name="connsiteX5" fmla="*/ 248194 w 522514"/>
                  <a:gd name="connsiteY5" fmla="*/ 209006 h 405222"/>
                  <a:gd name="connsiteX6" fmla="*/ 195942 w 522514"/>
                  <a:gd name="connsiteY6" fmla="*/ 287383 h 405222"/>
                  <a:gd name="connsiteX7" fmla="*/ 182880 w 522514"/>
                  <a:gd name="connsiteY7" fmla="*/ 326572 h 405222"/>
                  <a:gd name="connsiteX8" fmla="*/ 65314 w 522514"/>
                  <a:gd name="connsiteY8" fmla="*/ 378823 h 405222"/>
                  <a:gd name="connsiteX9" fmla="*/ 0 w 522514"/>
                  <a:gd name="connsiteY9" fmla="*/ 404949 h 40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2514" h="405222">
                    <a:moveTo>
                      <a:pt x="522514" y="0"/>
                    </a:moveTo>
                    <a:cubicBezTo>
                      <a:pt x="492034" y="13063"/>
                      <a:pt x="461863" y="26873"/>
                      <a:pt x="431074" y="39189"/>
                    </a:cubicBezTo>
                    <a:cubicBezTo>
                      <a:pt x="418289" y="44303"/>
                      <a:pt x="403342" y="44614"/>
                      <a:pt x="391885" y="52252"/>
                    </a:cubicBezTo>
                    <a:cubicBezTo>
                      <a:pt x="376514" y="62499"/>
                      <a:pt x="366889" y="79614"/>
                      <a:pt x="352697" y="91440"/>
                    </a:cubicBezTo>
                    <a:cubicBezTo>
                      <a:pt x="340636" y="101491"/>
                      <a:pt x="326571" y="108857"/>
                      <a:pt x="313508" y="117566"/>
                    </a:cubicBezTo>
                    <a:cubicBezTo>
                      <a:pt x="228580" y="244957"/>
                      <a:pt x="361597" y="47003"/>
                      <a:pt x="248194" y="209006"/>
                    </a:cubicBezTo>
                    <a:cubicBezTo>
                      <a:pt x="230188" y="234729"/>
                      <a:pt x="195942" y="287383"/>
                      <a:pt x="195942" y="287383"/>
                    </a:cubicBezTo>
                    <a:cubicBezTo>
                      <a:pt x="191588" y="300446"/>
                      <a:pt x="191482" y="315820"/>
                      <a:pt x="182880" y="326572"/>
                    </a:cubicBezTo>
                    <a:cubicBezTo>
                      <a:pt x="152496" y="364553"/>
                      <a:pt x="102949" y="353733"/>
                      <a:pt x="65314" y="378823"/>
                    </a:cubicBezTo>
                    <a:cubicBezTo>
                      <a:pt x="18879" y="409780"/>
                      <a:pt x="41825" y="404949"/>
                      <a:pt x="0" y="40494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4" name="Freeform 113"/>
              <p:cNvSpPr/>
              <p:nvPr/>
            </p:nvSpPr>
            <p:spPr>
              <a:xfrm>
                <a:off x="2781630" y="1240971"/>
                <a:ext cx="431833" cy="587829"/>
              </a:xfrm>
              <a:custGeom>
                <a:avLst/>
                <a:gdLst>
                  <a:gd name="connsiteX0" fmla="*/ 431833 w 431833"/>
                  <a:gd name="connsiteY0" fmla="*/ 587829 h 587829"/>
                  <a:gd name="connsiteX1" fmla="*/ 275079 w 431833"/>
                  <a:gd name="connsiteY1" fmla="*/ 365760 h 587829"/>
                  <a:gd name="connsiteX2" fmla="*/ 222827 w 431833"/>
                  <a:gd name="connsiteY2" fmla="*/ 274320 h 587829"/>
                  <a:gd name="connsiteX3" fmla="*/ 144450 w 431833"/>
                  <a:gd name="connsiteY3" fmla="*/ 195943 h 587829"/>
                  <a:gd name="connsiteX4" fmla="*/ 105262 w 431833"/>
                  <a:gd name="connsiteY4" fmla="*/ 182880 h 587829"/>
                  <a:gd name="connsiteX5" fmla="*/ 79136 w 431833"/>
                  <a:gd name="connsiteY5" fmla="*/ 130629 h 587829"/>
                  <a:gd name="connsiteX6" fmla="*/ 39947 w 431833"/>
                  <a:gd name="connsiteY6" fmla="*/ 104503 h 587829"/>
                  <a:gd name="connsiteX7" fmla="*/ 759 w 431833"/>
                  <a:gd name="connsiteY7" fmla="*/ 26126 h 587829"/>
                  <a:gd name="connsiteX8" fmla="*/ 759 w 431833"/>
                  <a:gd name="connsiteY8" fmla="*/ 0 h 58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1833" h="587829">
                    <a:moveTo>
                      <a:pt x="431833" y="587829"/>
                    </a:moveTo>
                    <a:cubicBezTo>
                      <a:pt x="379582" y="513806"/>
                      <a:pt x="315600" y="446801"/>
                      <a:pt x="275079" y="365760"/>
                    </a:cubicBezTo>
                    <a:cubicBezTo>
                      <a:pt x="261562" y="338727"/>
                      <a:pt x="243928" y="298058"/>
                      <a:pt x="222827" y="274320"/>
                    </a:cubicBezTo>
                    <a:cubicBezTo>
                      <a:pt x="198281" y="246705"/>
                      <a:pt x="179501" y="207627"/>
                      <a:pt x="144450" y="195943"/>
                    </a:cubicBezTo>
                    <a:lnTo>
                      <a:pt x="105262" y="182880"/>
                    </a:lnTo>
                    <a:cubicBezTo>
                      <a:pt x="96553" y="165463"/>
                      <a:pt x="91602" y="145588"/>
                      <a:pt x="79136" y="130629"/>
                    </a:cubicBezTo>
                    <a:cubicBezTo>
                      <a:pt x="69085" y="118568"/>
                      <a:pt x="51048" y="115604"/>
                      <a:pt x="39947" y="104503"/>
                    </a:cubicBezTo>
                    <a:cubicBezTo>
                      <a:pt x="20682" y="85238"/>
                      <a:pt x="6071" y="52686"/>
                      <a:pt x="759" y="26126"/>
                    </a:cubicBezTo>
                    <a:cubicBezTo>
                      <a:pt x="-949" y="17586"/>
                      <a:pt x="759" y="8709"/>
                      <a:pt x="759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2991394" y="1188720"/>
                <a:ext cx="248195" cy="705394"/>
              </a:xfrm>
              <a:custGeom>
                <a:avLst/>
                <a:gdLst>
                  <a:gd name="connsiteX0" fmla="*/ 248195 w 248195"/>
                  <a:gd name="connsiteY0" fmla="*/ 705394 h 705394"/>
                  <a:gd name="connsiteX1" fmla="*/ 209006 w 248195"/>
                  <a:gd name="connsiteY1" fmla="*/ 535577 h 705394"/>
                  <a:gd name="connsiteX2" fmla="*/ 195943 w 248195"/>
                  <a:gd name="connsiteY2" fmla="*/ 496389 h 705394"/>
                  <a:gd name="connsiteX3" fmla="*/ 182880 w 248195"/>
                  <a:gd name="connsiteY3" fmla="*/ 431074 h 705394"/>
                  <a:gd name="connsiteX4" fmla="*/ 130629 w 248195"/>
                  <a:gd name="connsiteY4" fmla="*/ 313509 h 705394"/>
                  <a:gd name="connsiteX5" fmla="*/ 91440 w 248195"/>
                  <a:gd name="connsiteY5" fmla="*/ 235131 h 705394"/>
                  <a:gd name="connsiteX6" fmla="*/ 78378 w 248195"/>
                  <a:gd name="connsiteY6" fmla="*/ 195943 h 705394"/>
                  <a:gd name="connsiteX7" fmla="*/ 39189 w 248195"/>
                  <a:gd name="connsiteY7" fmla="*/ 117566 h 705394"/>
                  <a:gd name="connsiteX8" fmla="*/ 13063 w 248195"/>
                  <a:gd name="connsiteY8" fmla="*/ 13063 h 705394"/>
                  <a:gd name="connsiteX9" fmla="*/ 0 w 248195"/>
                  <a:gd name="connsiteY9" fmla="*/ 0 h 7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195" h="705394">
                    <a:moveTo>
                      <a:pt x="248195" y="705394"/>
                    </a:moveTo>
                    <a:cubicBezTo>
                      <a:pt x="181984" y="473657"/>
                      <a:pt x="254693" y="741166"/>
                      <a:pt x="209006" y="535577"/>
                    </a:cubicBezTo>
                    <a:cubicBezTo>
                      <a:pt x="206019" y="522136"/>
                      <a:pt x="199283" y="509747"/>
                      <a:pt x="195943" y="496389"/>
                    </a:cubicBezTo>
                    <a:cubicBezTo>
                      <a:pt x="190558" y="474849"/>
                      <a:pt x="189260" y="452340"/>
                      <a:pt x="182880" y="431074"/>
                    </a:cubicBezTo>
                    <a:cubicBezTo>
                      <a:pt x="162623" y="363550"/>
                      <a:pt x="156363" y="373553"/>
                      <a:pt x="130629" y="313509"/>
                    </a:cubicBezTo>
                    <a:cubicBezTo>
                      <a:pt x="98178" y="237791"/>
                      <a:pt x="141649" y="310444"/>
                      <a:pt x="91440" y="235131"/>
                    </a:cubicBezTo>
                    <a:cubicBezTo>
                      <a:pt x="87086" y="222068"/>
                      <a:pt x="84536" y="208259"/>
                      <a:pt x="78378" y="195943"/>
                    </a:cubicBezTo>
                    <a:cubicBezTo>
                      <a:pt x="46451" y="132088"/>
                      <a:pt x="55606" y="183233"/>
                      <a:pt x="39189" y="117566"/>
                    </a:cubicBezTo>
                    <a:cubicBezTo>
                      <a:pt x="31736" y="87754"/>
                      <a:pt x="27994" y="42924"/>
                      <a:pt x="13063" y="13063"/>
                    </a:cubicBezTo>
                    <a:cubicBezTo>
                      <a:pt x="10309" y="7555"/>
                      <a:pt x="4354" y="4354"/>
                      <a:pt x="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3212368" y="1005839"/>
                <a:ext cx="144786" cy="875212"/>
              </a:xfrm>
              <a:custGeom>
                <a:avLst/>
                <a:gdLst>
                  <a:gd name="connsiteX0" fmla="*/ 27220 w 144786"/>
                  <a:gd name="connsiteY0" fmla="*/ 875212 h 875212"/>
                  <a:gd name="connsiteX1" fmla="*/ 118660 w 144786"/>
                  <a:gd name="connsiteY1" fmla="*/ 444137 h 875212"/>
                  <a:gd name="connsiteX2" fmla="*/ 144786 w 144786"/>
                  <a:gd name="connsiteY2" fmla="*/ 365760 h 875212"/>
                  <a:gd name="connsiteX3" fmla="*/ 131723 w 144786"/>
                  <a:gd name="connsiteY3" fmla="*/ 222069 h 875212"/>
                  <a:gd name="connsiteX4" fmla="*/ 118660 w 144786"/>
                  <a:gd name="connsiteY4" fmla="*/ 182880 h 875212"/>
                  <a:gd name="connsiteX5" fmla="*/ 40283 w 144786"/>
                  <a:gd name="connsiteY5" fmla="*/ 130629 h 875212"/>
                  <a:gd name="connsiteX6" fmla="*/ 1094 w 144786"/>
                  <a:gd name="connsiteY6" fmla="*/ 52252 h 875212"/>
                  <a:gd name="connsiteX7" fmla="*/ 1094 w 144786"/>
                  <a:gd name="connsiteY7" fmla="*/ 0 h 875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786" h="875212">
                    <a:moveTo>
                      <a:pt x="27220" y="875212"/>
                    </a:moveTo>
                    <a:cubicBezTo>
                      <a:pt x="57700" y="731520"/>
                      <a:pt x="85631" y="587264"/>
                      <a:pt x="118660" y="444137"/>
                    </a:cubicBezTo>
                    <a:cubicBezTo>
                      <a:pt x="124852" y="417303"/>
                      <a:pt x="144786" y="365760"/>
                      <a:pt x="144786" y="365760"/>
                    </a:cubicBezTo>
                    <a:cubicBezTo>
                      <a:pt x="140432" y="317863"/>
                      <a:pt x="138525" y="269680"/>
                      <a:pt x="131723" y="222069"/>
                    </a:cubicBezTo>
                    <a:cubicBezTo>
                      <a:pt x="129776" y="208438"/>
                      <a:pt x="128397" y="192617"/>
                      <a:pt x="118660" y="182880"/>
                    </a:cubicBezTo>
                    <a:cubicBezTo>
                      <a:pt x="96457" y="160677"/>
                      <a:pt x="40283" y="130629"/>
                      <a:pt x="40283" y="130629"/>
                    </a:cubicBezTo>
                    <a:cubicBezTo>
                      <a:pt x="21469" y="102408"/>
                      <a:pt x="6010" y="86667"/>
                      <a:pt x="1094" y="52252"/>
                    </a:cubicBezTo>
                    <a:cubicBezTo>
                      <a:pt x="-1369" y="35010"/>
                      <a:pt x="1094" y="17417"/>
                      <a:pt x="1094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2716909" y="3801291"/>
                <a:ext cx="496554" cy="431075"/>
              </a:xfrm>
              <a:custGeom>
                <a:avLst/>
                <a:gdLst>
                  <a:gd name="connsiteX0" fmla="*/ 496554 w 496554"/>
                  <a:gd name="connsiteY0" fmla="*/ 0 h 431075"/>
                  <a:gd name="connsiteX1" fmla="*/ 352863 w 496554"/>
                  <a:gd name="connsiteY1" fmla="*/ 143692 h 431075"/>
                  <a:gd name="connsiteX2" fmla="*/ 313674 w 496554"/>
                  <a:gd name="connsiteY2" fmla="*/ 182880 h 431075"/>
                  <a:gd name="connsiteX3" fmla="*/ 261423 w 496554"/>
                  <a:gd name="connsiteY3" fmla="*/ 209006 h 431075"/>
                  <a:gd name="connsiteX4" fmla="*/ 183045 w 496554"/>
                  <a:gd name="connsiteY4" fmla="*/ 261258 h 431075"/>
                  <a:gd name="connsiteX5" fmla="*/ 143857 w 496554"/>
                  <a:gd name="connsiteY5" fmla="*/ 287383 h 431075"/>
                  <a:gd name="connsiteX6" fmla="*/ 104668 w 496554"/>
                  <a:gd name="connsiteY6" fmla="*/ 300446 h 431075"/>
                  <a:gd name="connsiteX7" fmla="*/ 65480 w 496554"/>
                  <a:gd name="connsiteY7" fmla="*/ 339635 h 431075"/>
                  <a:gd name="connsiteX8" fmla="*/ 26291 w 496554"/>
                  <a:gd name="connsiteY8" fmla="*/ 352698 h 431075"/>
                  <a:gd name="connsiteX9" fmla="*/ 165 w 496554"/>
                  <a:gd name="connsiteY9" fmla="*/ 431075 h 43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6554" h="431075">
                    <a:moveTo>
                      <a:pt x="496554" y="0"/>
                    </a:moveTo>
                    <a:lnTo>
                      <a:pt x="352863" y="143692"/>
                    </a:lnTo>
                    <a:cubicBezTo>
                      <a:pt x="339800" y="156755"/>
                      <a:pt x="330197" y="174618"/>
                      <a:pt x="313674" y="182880"/>
                    </a:cubicBezTo>
                    <a:cubicBezTo>
                      <a:pt x="296257" y="191589"/>
                      <a:pt x="278121" y="198987"/>
                      <a:pt x="261423" y="209006"/>
                    </a:cubicBezTo>
                    <a:cubicBezTo>
                      <a:pt x="234498" y="225161"/>
                      <a:pt x="209171" y="243841"/>
                      <a:pt x="183045" y="261258"/>
                    </a:cubicBezTo>
                    <a:cubicBezTo>
                      <a:pt x="169982" y="269966"/>
                      <a:pt x="158751" y="282418"/>
                      <a:pt x="143857" y="287383"/>
                    </a:cubicBezTo>
                    <a:lnTo>
                      <a:pt x="104668" y="300446"/>
                    </a:lnTo>
                    <a:cubicBezTo>
                      <a:pt x="91605" y="313509"/>
                      <a:pt x="80851" y="329388"/>
                      <a:pt x="65480" y="339635"/>
                    </a:cubicBezTo>
                    <a:cubicBezTo>
                      <a:pt x="54023" y="347273"/>
                      <a:pt x="36028" y="342961"/>
                      <a:pt x="26291" y="352698"/>
                    </a:cubicBezTo>
                    <a:cubicBezTo>
                      <a:pt x="-3730" y="382718"/>
                      <a:pt x="165" y="398902"/>
                      <a:pt x="165" y="43107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2873829" y="3762103"/>
                <a:ext cx="326571" cy="666675"/>
              </a:xfrm>
              <a:custGeom>
                <a:avLst/>
                <a:gdLst>
                  <a:gd name="connsiteX0" fmla="*/ 326571 w 326571"/>
                  <a:gd name="connsiteY0" fmla="*/ 0 h 666675"/>
                  <a:gd name="connsiteX1" fmla="*/ 300445 w 326571"/>
                  <a:gd name="connsiteY1" fmla="*/ 222068 h 666675"/>
                  <a:gd name="connsiteX2" fmla="*/ 274320 w 326571"/>
                  <a:gd name="connsiteY2" fmla="*/ 300446 h 666675"/>
                  <a:gd name="connsiteX3" fmla="*/ 248194 w 326571"/>
                  <a:gd name="connsiteY3" fmla="*/ 431074 h 666675"/>
                  <a:gd name="connsiteX4" fmla="*/ 222068 w 326571"/>
                  <a:gd name="connsiteY4" fmla="*/ 535577 h 666675"/>
                  <a:gd name="connsiteX5" fmla="*/ 104503 w 326571"/>
                  <a:gd name="connsiteY5" fmla="*/ 627017 h 666675"/>
                  <a:gd name="connsiteX6" fmla="*/ 13063 w 326571"/>
                  <a:gd name="connsiteY6" fmla="*/ 666206 h 666675"/>
                  <a:gd name="connsiteX7" fmla="*/ 0 w 326571"/>
                  <a:gd name="connsiteY7" fmla="*/ 666206 h 6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571" h="666675">
                    <a:moveTo>
                      <a:pt x="326571" y="0"/>
                    </a:moveTo>
                    <a:cubicBezTo>
                      <a:pt x="317862" y="74023"/>
                      <a:pt x="313215" y="148637"/>
                      <a:pt x="300445" y="222068"/>
                    </a:cubicBezTo>
                    <a:cubicBezTo>
                      <a:pt x="295726" y="249200"/>
                      <a:pt x="280999" y="273729"/>
                      <a:pt x="274320" y="300446"/>
                    </a:cubicBezTo>
                    <a:cubicBezTo>
                      <a:pt x="263550" y="343525"/>
                      <a:pt x="256903" y="387531"/>
                      <a:pt x="248194" y="431074"/>
                    </a:cubicBezTo>
                    <a:cubicBezTo>
                      <a:pt x="246310" y="440496"/>
                      <a:pt x="233545" y="518362"/>
                      <a:pt x="222068" y="535577"/>
                    </a:cubicBezTo>
                    <a:cubicBezTo>
                      <a:pt x="200564" y="567833"/>
                      <a:pt x="130457" y="614040"/>
                      <a:pt x="104503" y="627017"/>
                    </a:cubicBezTo>
                    <a:cubicBezTo>
                      <a:pt x="67120" y="645709"/>
                      <a:pt x="51503" y="656596"/>
                      <a:pt x="13063" y="666206"/>
                    </a:cubicBezTo>
                    <a:cubicBezTo>
                      <a:pt x="8839" y="667262"/>
                      <a:pt x="4354" y="666206"/>
                      <a:pt x="0" y="66620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3226526" y="3775166"/>
                <a:ext cx="261257" cy="653143"/>
              </a:xfrm>
              <a:custGeom>
                <a:avLst/>
                <a:gdLst>
                  <a:gd name="connsiteX0" fmla="*/ 0 w 261257"/>
                  <a:gd name="connsiteY0" fmla="*/ 0 h 653143"/>
                  <a:gd name="connsiteX1" fmla="*/ 65314 w 261257"/>
                  <a:gd name="connsiteY1" fmla="*/ 91440 h 653143"/>
                  <a:gd name="connsiteX2" fmla="*/ 117566 w 261257"/>
                  <a:gd name="connsiteY2" fmla="*/ 156754 h 653143"/>
                  <a:gd name="connsiteX3" fmla="*/ 143691 w 261257"/>
                  <a:gd name="connsiteY3" fmla="*/ 248194 h 653143"/>
                  <a:gd name="connsiteX4" fmla="*/ 195943 w 261257"/>
                  <a:gd name="connsiteY4" fmla="*/ 365760 h 653143"/>
                  <a:gd name="connsiteX5" fmla="*/ 209006 w 261257"/>
                  <a:gd name="connsiteY5" fmla="*/ 457200 h 653143"/>
                  <a:gd name="connsiteX6" fmla="*/ 222068 w 261257"/>
                  <a:gd name="connsiteY6" fmla="*/ 496388 h 653143"/>
                  <a:gd name="connsiteX7" fmla="*/ 235131 w 261257"/>
                  <a:gd name="connsiteY7" fmla="*/ 548640 h 653143"/>
                  <a:gd name="connsiteX8" fmla="*/ 248194 w 261257"/>
                  <a:gd name="connsiteY8" fmla="*/ 613954 h 653143"/>
                  <a:gd name="connsiteX9" fmla="*/ 261257 w 261257"/>
                  <a:gd name="connsiteY9" fmla="*/ 653143 h 6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1257" h="653143">
                    <a:moveTo>
                      <a:pt x="0" y="0"/>
                    </a:moveTo>
                    <a:cubicBezTo>
                      <a:pt x="21771" y="30480"/>
                      <a:pt x="42840" y="61475"/>
                      <a:pt x="65314" y="91440"/>
                    </a:cubicBezTo>
                    <a:cubicBezTo>
                      <a:pt x="82043" y="113745"/>
                      <a:pt x="102789" y="133111"/>
                      <a:pt x="117566" y="156754"/>
                    </a:cubicBezTo>
                    <a:cubicBezTo>
                      <a:pt x="126005" y="170257"/>
                      <a:pt x="140717" y="238281"/>
                      <a:pt x="143691" y="248194"/>
                    </a:cubicBezTo>
                    <a:cubicBezTo>
                      <a:pt x="169129" y="332986"/>
                      <a:pt x="157764" y="308491"/>
                      <a:pt x="195943" y="365760"/>
                    </a:cubicBezTo>
                    <a:cubicBezTo>
                      <a:pt x="200297" y="396240"/>
                      <a:pt x="202968" y="427008"/>
                      <a:pt x="209006" y="457200"/>
                    </a:cubicBezTo>
                    <a:cubicBezTo>
                      <a:pt x="211706" y="470702"/>
                      <a:pt x="218285" y="483149"/>
                      <a:pt x="222068" y="496388"/>
                    </a:cubicBezTo>
                    <a:cubicBezTo>
                      <a:pt x="227000" y="513651"/>
                      <a:pt x="231236" y="531114"/>
                      <a:pt x="235131" y="548640"/>
                    </a:cubicBezTo>
                    <a:cubicBezTo>
                      <a:pt x="239947" y="570314"/>
                      <a:pt x="242809" y="592414"/>
                      <a:pt x="248194" y="613954"/>
                    </a:cubicBezTo>
                    <a:cubicBezTo>
                      <a:pt x="251534" y="627312"/>
                      <a:pt x="261257" y="653143"/>
                      <a:pt x="261257" y="65314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4088674" y="1397726"/>
                <a:ext cx="91602" cy="783771"/>
              </a:xfrm>
              <a:custGeom>
                <a:avLst/>
                <a:gdLst>
                  <a:gd name="connsiteX0" fmla="*/ 0 w 91602"/>
                  <a:gd name="connsiteY0" fmla="*/ 783771 h 783771"/>
                  <a:gd name="connsiteX1" fmla="*/ 78378 w 91602"/>
                  <a:gd name="connsiteY1" fmla="*/ 313508 h 783771"/>
                  <a:gd name="connsiteX2" fmla="*/ 91440 w 91602"/>
                  <a:gd name="connsiteY2" fmla="*/ 0 h 78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602" h="783771">
                    <a:moveTo>
                      <a:pt x="0" y="783771"/>
                    </a:moveTo>
                    <a:cubicBezTo>
                      <a:pt x="26126" y="627017"/>
                      <a:pt x="56769" y="470949"/>
                      <a:pt x="78378" y="313508"/>
                    </a:cubicBezTo>
                    <a:cubicBezTo>
                      <a:pt x="94047" y="199351"/>
                      <a:pt x="91440" y="110653"/>
                      <a:pt x="9144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2991394" y="2725373"/>
                <a:ext cx="339635" cy="344398"/>
              </a:xfrm>
              <a:custGeom>
                <a:avLst/>
                <a:gdLst>
                  <a:gd name="connsiteX0" fmla="*/ 169817 w 339635"/>
                  <a:gd name="connsiteY0" fmla="*/ 4764 h 344398"/>
                  <a:gd name="connsiteX1" fmla="*/ 39189 w 339635"/>
                  <a:gd name="connsiteY1" fmla="*/ 57016 h 344398"/>
                  <a:gd name="connsiteX2" fmla="*/ 13063 w 339635"/>
                  <a:gd name="connsiteY2" fmla="*/ 135393 h 344398"/>
                  <a:gd name="connsiteX3" fmla="*/ 0 w 339635"/>
                  <a:gd name="connsiteY3" fmla="*/ 174581 h 344398"/>
                  <a:gd name="connsiteX4" fmla="*/ 26126 w 339635"/>
                  <a:gd name="connsiteY4" fmla="*/ 279084 h 344398"/>
                  <a:gd name="connsiteX5" fmla="*/ 104503 w 339635"/>
                  <a:gd name="connsiteY5" fmla="*/ 344398 h 344398"/>
                  <a:gd name="connsiteX6" fmla="*/ 261257 w 339635"/>
                  <a:gd name="connsiteY6" fmla="*/ 331336 h 344398"/>
                  <a:gd name="connsiteX7" fmla="*/ 300446 w 339635"/>
                  <a:gd name="connsiteY7" fmla="*/ 318273 h 344398"/>
                  <a:gd name="connsiteX8" fmla="*/ 313509 w 339635"/>
                  <a:gd name="connsiteY8" fmla="*/ 279084 h 344398"/>
                  <a:gd name="connsiteX9" fmla="*/ 339635 w 339635"/>
                  <a:gd name="connsiteY9" fmla="*/ 239896 h 344398"/>
                  <a:gd name="connsiteX10" fmla="*/ 326572 w 339635"/>
                  <a:gd name="connsiteY10" fmla="*/ 43953 h 344398"/>
                  <a:gd name="connsiteX11" fmla="*/ 287383 w 339635"/>
                  <a:gd name="connsiteY11" fmla="*/ 17827 h 344398"/>
                  <a:gd name="connsiteX12" fmla="*/ 169817 w 339635"/>
                  <a:gd name="connsiteY12" fmla="*/ 4764 h 34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9635" h="344398">
                    <a:moveTo>
                      <a:pt x="169817" y="4764"/>
                    </a:moveTo>
                    <a:cubicBezTo>
                      <a:pt x="128451" y="11296"/>
                      <a:pt x="58194" y="26609"/>
                      <a:pt x="39189" y="57016"/>
                    </a:cubicBezTo>
                    <a:cubicBezTo>
                      <a:pt x="24593" y="80369"/>
                      <a:pt x="21772" y="109267"/>
                      <a:pt x="13063" y="135393"/>
                    </a:cubicBezTo>
                    <a:lnTo>
                      <a:pt x="0" y="174581"/>
                    </a:lnTo>
                    <a:cubicBezTo>
                      <a:pt x="1884" y="184003"/>
                      <a:pt x="14649" y="261869"/>
                      <a:pt x="26126" y="279084"/>
                    </a:cubicBezTo>
                    <a:cubicBezTo>
                      <a:pt x="46243" y="309259"/>
                      <a:pt x="75585" y="325120"/>
                      <a:pt x="104503" y="344398"/>
                    </a:cubicBezTo>
                    <a:cubicBezTo>
                      <a:pt x="156754" y="340044"/>
                      <a:pt x="209284" y="338265"/>
                      <a:pt x="261257" y="331336"/>
                    </a:cubicBezTo>
                    <a:cubicBezTo>
                      <a:pt x="274906" y="329516"/>
                      <a:pt x="290709" y="328010"/>
                      <a:pt x="300446" y="318273"/>
                    </a:cubicBezTo>
                    <a:cubicBezTo>
                      <a:pt x="310183" y="308536"/>
                      <a:pt x="307351" y="291400"/>
                      <a:pt x="313509" y="279084"/>
                    </a:cubicBezTo>
                    <a:cubicBezTo>
                      <a:pt x="320530" y="265042"/>
                      <a:pt x="330926" y="252959"/>
                      <a:pt x="339635" y="239896"/>
                    </a:cubicBezTo>
                    <a:cubicBezTo>
                      <a:pt x="335281" y="174582"/>
                      <a:pt x="341565" y="107672"/>
                      <a:pt x="326572" y="43953"/>
                    </a:cubicBezTo>
                    <a:cubicBezTo>
                      <a:pt x="322976" y="28671"/>
                      <a:pt x="301425" y="24848"/>
                      <a:pt x="287383" y="17827"/>
                    </a:cubicBezTo>
                    <a:cubicBezTo>
                      <a:pt x="241980" y="-4875"/>
                      <a:pt x="211183" y="-1768"/>
                      <a:pt x="169817" y="4764"/>
                    </a:cubicBez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10505580" y="2369880"/>
              <a:ext cx="746652" cy="1014273"/>
              <a:chOff x="1593669" y="1005839"/>
              <a:chExt cx="2822359" cy="3422939"/>
            </a:xfrm>
          </p:grpSpPr>
          <p:sp>
            <p:nvSpPr>
              <p:cNvPr id="139" name="Freeform 138"/>
              <p:cNvSpPr/>
              <p:nvPr/>
            </p:nvSpPr>
            <p:spPr>
              <a:xfrm>
                <a:off x="2246812" y="1619794"/>
                <a:ext cx="2169216" cy="2220686"/>
              </a:xfrm>
              <a:custGeom>
                <a:avLst/>
                <a:gdLst>
                  <a:gd name="connsiteX0" fmla="*/ 52251 w 2169216"/>
                  <a:gd name="connsiteY0" fmla="*/ 757646 h 2220686"/>
                  <a:gd name="connsiteX1" fmla="*/ 117565 w 2169216"/>
                  <a:gd name="connsiteY1" fmla="*/ 783772 h 2220686"/>
                  <a:gd name="connsiteX2" fmla="*/ 156754 w 2169216"/>
                  <a:gd name="connsiteY2" fmla="*/ 809897 h 2220686"/>
                  <a:gd name="connsiteX3" fmla="*/ 326571 w 2169216"/>
                  <a:gd name="connsiteY3" fmla="*/ 849086 h 2220686"/>
                  <a:gd name="connsiteX4" fmla="*/ 718457 w 2169216"/>
                  <a:gd name="connsiteY4" fmla="*/ 836023 h 2220686"/>
                  <a:gd name="connsiteX5" fmla="*/ 836022 w 2169216"/>
                  <a:gd name="connsiteY5" fmla="*/ 744583 h 2220686"/>
                  <a:gd name="connsiteX6" fmla="*/ 862148 w 2169216"/>
                  <a:gd name="connsiteY6" fmla="*/ 705395 h 2220686"/>
                  <a:gd name="connsiteX7" fmla="*/ 901337 w 2169216"/>
                  <a:gd name="connsiteY7" fmla="*/ 679269 h 2220686"/>
                  <a:gd name="connsiteX8" fmla="*/ 940525 w 2169216"/>
                  <a:gd name="connsiteY8" fmla="*/ 600892 h 2220686"/>
                  <a:gd name="connsiteX9" fmla="*/ 953588 w 2169216"/>
                  <a:gd name="connsiteY9" fmla="*/ 561703 h 2220686"/>
                  <a:gd name="connsiteX10" fmla="*/ 992777 w 2169216"/>
                  <a:gd name="connsiteY10" fmla="*/ 418012 h 2220686"/>
                  <a:gd name="connsiteX11" fmla="*/ 979714 w 2169216"/>
                  <a:gd name="connsiteY11" fmla="*/ 117566 h 2220686"/>
                  <a:gd name="connsiteX12" fmla="*/ 953588 w 2169216"/>
                  <a:gd name="connsiteY12" fmla="*/ 39189 h 2220686"/>
                  <a:gd name="connsiteX13" fmla="*/ 940525 w 2169216"/>
                  <a:gd name="connsiteY13" fmla="*/ 0 h 2220686"/>
                  <a:gd name="connsiteX14" fmla="*/ 953588 w 2169216"/>
                  <a:gd name="connsiteY14" fmla="*/ 195943 h 2220686"/>
                  <a:gd name="connsiteX15" fmla="*/ 979714 w 2169216"/>
                  <a:gd name="connsiteY15" fmla="*/ 248195 h 2220686"/>
                  <a:gd name="connsiteX16" fmla="*/ 1005840 w 2169216"/>
                  <a:gd name="connsiteY16" fmla="*/ 339635 h 2220686"/>
                  <a:gd name="connsiteX17" fmla="*/ 1018902 w 2169216"/>
                  <a:gd name="connsiteY17" fmla="*/ 378823 h 2220686"/>
                  <a:gd name="connsiteX18" fmla="*/ 1045028 w 2169216"/>
                  <a:gd name="connsiteY18" fmla="*/ 418012 h 2220686"/>
                  <a:gd name="connsiteX19" fmla="*/ 1123405 w 2169216"/>
                  <a:gd name="connsiteY19" fmla="*/ 600892 h 2220686"/>
                  <a:gd name="connsiteX20" fmla="*/ 1201782 w 2169216"/>
                  <a:gd name="connsiteY20" fmla="*/ 692332 h 2220686"/>
                  <a:gd name="connsiteX21" fmla="*/ 1214845 w 2169216"/>
                  <a:gd name="connsiteY21" fmla="*/ 731520 h 2220686"/>
                  <a:gd name="connsiteX22" fmla="*/ 1267097 w 2169216"/>
                  <a:gd name="connsiteY22" fmla="*/ 744583 h 2220686"/>
                  <a:gd name="connsiteX23" fmla="*/ 1528354 w 2169216"/>
                  <a:gd name="connsiteY23" fmla="*/ 731520 h 2220686"/>
                  <a:gd name="connsiteX24" fmla="*/ 1632857 w 2169216"/>
                  <a:gd name="connsiteY24" fmla="*/ 705395 h 2220686"/>
                  <a:gd name="connsiteX25" fmla="*/ 1672045 w 2169216"/>
                  <a:gd name="connsiteY25" fmla="*/ 692332 h 2220686"/>
                  <a:gd name="connsiteX26" fmla="*/ 1711234 w 2169216"/>
                  <a:gd name="connsiteY26" fmla="*/ 666206 h 2220686"/>
                  <a:gd name="connsiteX27" fmla="*/ 1737360 w 2169216"/>
                  <a:gd name="connsiteY27" fmla="*/ 627017 h 2220686"/>
                  <a:gd name="connsiteX28" fmla="*/ 1815737 w 2169216"/>
                  <a:gd name="connsiteY28" fmla="*/ 574766 h 2220686"/>
                  <a:gd name="connsiteX29" fmla="*/ 1867988 w 2169216"/>
                  <a:gd name="connsiteY29" fmla="*/ 496389 h 2220686"/>
                  <a:gd name="connsiteX30" fmla="*/ 1894114 w 2169216"/>
                  <a:gd name="connsiteY30" fmla="*/ 457200 h 2220686"/>
                  <a:gd name="connsiteX31" fmla="*/ 1881051 w 2169216"/>
                  <a:gd name="connsiteY31" fmla="*/ 509452 h 2220686"/>
                  <a:gd name="connsiteX32" fmla="*/ 1841862 w 2169216"/>
                  <a:gd name="connsiteY32" fmla="*/ 535577 h 2220686"/>
                  <a:gd name="connsiteX33" fmla="*/ 1802674 w 2169216"/>
                  <a:gd name="connsiteY33" fmla="*/ 574766 h 2220686"/>
                  <a:gd name="connsiteX34" fmla="*/ 1763485 w 2169216"/>
                  <a:gd name="connsiteY34" fmla="*/ 600892 h 2220686"/>
                  <a:gd name="connsiteX35" fmla="*/ 1672045 w 2169216"/>
                  <a:gd name="connsiteY35" fmla="*/ 679269 h 2220686"/>
                  <a:gd name="connsiteX36" fmla="*/ 1645920 w 2169216"/>
                  <a:gd name="connsiteY36" fmla="*/ 718457 h 2220686"/>
                  <a:gd name="connsiteX37" fmla="*/ 1567542 w 2169216"/>
                  <a:gd name="connsiteY37" fmla="*/ 783772 h 2220686"/>
                  <a:gd name="connsiteX38" fmla="*/ 1489165 w 2169216"/>
                  <a:gd name="connsiteY38" fmla="*/ 888275 h 2220686"/>
                  <a:gd name="connsiteX39" fmla="*/ 1463040 w 2169216"/>
                  <a:gd name="connsiteY39" fmla="*/ 927463 h 2220686"/>
                  <a:gd name="connsiteX40" fmla="*/ 1423851 w 2169216"/>
                  <a:gd name="connsiteY40" fmla="*/ 966652 h 2220686"/>
                  <a:gd name="connsiteX41" fmla="*/ 1423851 w 2169216"/>
                  <a:gd name="connsiteY41" fmla="*/ 1136469 h 2220686"/>
                  <a:gd name="connsiteX42" fmla="*/ 1463040 w 2169216"/>
                  <a:gd name="connsiteY42" fmla="*/ 1280160 h 2220686"/>
                  <a:gd name="connsiteX43" fmla="*/ 1502228 w 2169216"/>
                  <a:gd name="connsiteY43" fmla="*/ 1293223 h 2220686"/>
                  <a:gd name="connsiteX44" fmla="*/ 1554480 w 2169216"/>
                  <a:gd name="connsiteY44" fmla="*/ 1319349 h 2220686"/>
                  <a:gd name="connsiteX45" fmla="*/ 1632857 w 2169216"/>
                  <a:gd name="connsiteY45" fmla="*/ 1371600 h 2220686"/>
                  <a:gd name="connsiteX46" fmla="*/ 1711234 w 2169216"/>
                  <a:gd name="connsiteY46" fmla="*/ 1397726 h 2220686"/>
                  <a:gd name="connsiteX47" fmla="*/ 1802674 w 2169216"/>
                  <a:gd name="connsiteY47" fmla="*/ 1423852 h 2220686"/>
                  <a:gd name="connsiteX48" fmla="*/ 1894114 w 2169216"/>
                  <a:gd name="connsiteY48" fmla="*/ 1436915 h 2220686"/>
                  <a:gd name="connsiteX49" fmla="*/ 1946365 w 2169216"/>
                  <a:gd name="connsiteY49" fmla="*/ 1449977 h 2220686"/>
                  <a:gd name="connsiteX50" fmla="*/ 2116182 w 2169216"/>
                  <a:gd name="connsiteY50" fmla="*/ 1463040 h 2220686"/>
                  <a:gd name="connsiteX51" fmla="*/ 2168434 w 2169216"/>
                  <a:gd name="connsiteY51" fmla="*/ 1476103 h 2220686"/>
                  <a:gd name="connsiteX52" fmla="*/ 2129245 w 2169216"/>
                  <a:gd name="connsiteY52" fmla="*/ 1489166 h 2220686"/>
                  <a:gd name="connsiteX53" fmla="*/ 2024742 w 2169216"/>
                  <a:gd name="connsiteY53" fmla="*/ 1502229 h 2220686"/>
                  <a:gd name="connsiteX54" fmla="*/ 1528354 w 2169216"/>
                  <a:gd name="connsiteY54" fmla="*/ 1515292 h 2220686"/>
                  <a:gd name="connsiteX55" fmla="*/ 1423851 w 2169216"/>
                  <a:gd name="connsiteY55" fmla="*/ 1541417 h 2220686"/>
                  <a:gd name="connsiteX56" fmla="*/ 1332411 w 2169216"/>
                  <a:gd name="connsiteY56" fmla="*/ 1580606 h 2220686"/>
                  <a:gd name="connsiteX57" fmla="*/ 1254034 w 2169216"/>
                  <a:gd name="connsiteY57" fmla="*/ 1632857 h 2220686"/>
                  <a:gd name="connsiteX58" fmla="*/ 1175657 w 2169216"/>
                  <a:gd name="connsiteY58" fmla="*/ 1711235 h 2220686"/>
                  <a:gd name="connsiteX59" fmla="*/ 1123405 w 2169216"/>
                  <a:gd name="connsiteY59" fmla="*/ 1802675 h 2220686"/>
                  <a:gd name="connsiteX60" fmla="*/ 1097280 w 2169216"/>
                  <a:gd name="connsiteY60" fmla="*/ 1867989 h 2220686"/>
                  <a:gd name="connsiteX61" fmla="*/ 1031965 w 2169216"/>
                  <a:gd name="connsiteY61" fmla="*/ 1946366 h 2220686"/>
                  <a:gd name="connsiteX62" fmla="*/ 1005840 w 2169216"/>
                  <a:gd name="connsiteY62" fmla="*/ 1985555 h 2220686"/>
                  <a:gd name="connsiteX63" fmla="*/ 992777 w 2169216"/>
                  <a:gd name="connsiteY63" fmla="*/ 2076995 h 2220686"/>
                  <a:gd name="connsiteX64" fmla="*/ 966651 w 2169216"/>
                  <a:gd name="connsiteY64" fmla="*/ 2129246 h 2220686"/>
                  <a:gd name="connsiteX65" fmla="*/ 953588 w 2169216"/>
                  <a:gd name="connsiteY65" fmla="*/ 2181497 h 2220686"/>
                  <a:gd name="connsiteX66" fmla="*/ 940525 w 2169216"/>
                  <a:gd name="connsiteY66" fmla="*/ 2220686 h 2220686"/>
                  <a:gd name="connsiteX67" fmla="*/ 940525 w 2169216"/>
                  <a:gd name="connsiteY67" fmla="*/ 1894115 h 2220686"/>
                  <a:gd name="connsiteX68" fmla="*/ 927462 w 2169216"/>
                  <a:gd name="connsiteY68" fmla="*/ 1854926 h 2220686"/>
                  <a:gd name="connsiteX69" fmla="*/ 875211 w 2169216"/>
                  <a:gd name="connsiteY69" fmla="*/ 1815737 h 2220686"/>
                  <a:gd name="connsiteX70" fmla="*/ 836022 w 2169216"/>
                  <a:gd name="connsiteY70" fmla="*/ 1776549 h 2220686"/>
                  <a:gd name="connsiteX71" fmla="*/ 731520 w 2169216"/>
                  <a:gd name="connsiteY71" fmla="*/ 1711235 h 2220686"/>
                  <a:gd name="connsiteX72" fmla="*/ 627017 w 2169216"/>
                  <a:gd name="connsiteY72" fmla="*/ 1658983 h 2220686"/>
                  <a:gd name="connsiteX73" fmla="*/ 574765 w 2169216"/>
                  <a:gd name="connsiteY73" fmla="*/ 1645920 h 2220686"/>
                  <a:gd name="connsiteX74" fmla="*/ 483325 w 2169216"/>
                  <a:gd name="connsiteY74" fmla="*/ 1606732 h 2220686"/>
                  <a:gd name="connsiteX75" fmla="*/ 0 w 2169216"/>
                  <a:gd name="connsiteY75" fmla="*/ 1593669 h 2220686"/>
                  <a:gd name="connsiteX76" fmla="*/ 39188 w 2169216"/>
                  <a:gd name="connsiteY76" fmla="*/ 1554480 h 2220686"/>
                  <a:gd name="connsiteX77" fmla="*/ 78377 w 2169216"/>
                  <a:gd name="connsiteY77" fmla="*/ 1528355 h 2220686"/>
                  <a:gd name="connsiteX78" fmla="*/ 143691 w 2169216"/>
                  <a:gd name="connsiteY78" fmla="*/ 1463040 h 2220686"/>
                  <a:gd name="connsiteX79" fmla="*/ 182880 w 2169216"/>
                  <a:gd name="connsiteY79" fmla="*/ 1384663 h 2220686"/>
                  <a:gd name="connsiteX80" fmla="*/ 195942 w 2169216"/>
                  <a:gd name="connsiteY80" fmla="*/ 1345475 h 2220686"/>
                  <a:gd name="connsiteX81" fmla="*/ 235131 w 2169216"/>
                  <a:gd name="connsiteY81" fmla="*/ 1319349 h 2220686"/>
                  <a:gd name="connsiteX82" fmla="*/ 248194 w 2169216"/>
                  <a:gd name="connsiteY82" fmla="*/ 1280160 h 2220686"/>
                  <a:gd name="connsiteX83" fmla="*/ 248194 w 2169216"/>
                  <a:gd name="connsiteY83" fmla="*/ 1031966 h 2220686"/>
                  <a:gd name="connsiteX84" fmla="*/ 222068 w 2169216"/>
                  <a:gd name="connsiteY84" fmla="*/ 992777 h 2220686"/>
                  <a:gd name="connsiteX85" fmla="*/ 182880 w 2169216"/>
                  <a:gd name="connsiteY85" fmla="*/ 966652 h 2220686"/>
                  <a:gd name="connsiteX86" fmla="*/ 117565 w 2169216"/>
                  <a:gd name="connsiteY86" fmla="*/ 888275 h 2220686"/>
                  <a:gd name="connsiteX87" fmla="*/ 91440 w 2169216"/>
                  <a:gd name="connsiteY87" fmla="*/ 849086 h 2220686"/>
                  <a:gd name="connsiteX88" fmla="*/ 52251 w 2169216"/>
                  <a:gd name="connsiteY88" fmla="*/ 822960 h 2220686"/>
                  <a:gd name="connsiteX89" fmla="*/ 52251 w 2169216"/>
                  <a:gd name="connsiteY89" fmla="*/ 757646 h 222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169216" h="2220686">
                    <a:moveTo>
                      <a:pt x="52251" y="757646"/>
                    </a:moveTo>
                    <a:cubicBezTo>
                      <a:pt x="63137" y="751115"/>
                      <a:pt x="96592" y="773286"/>
                      <a:pt x="117565" y="783772"/>
                    </a:cubicBezTo>
                    <a:cubicBezTo>
                      <a:pt x="131607" y="790793"/>
                      <a:pt x="142408" y="803521"/>
                      <a:pt x="156754" y="809897"/>
                    </a:cubicBezTo>
                    <a:cubicBezTo>
                      <a:pt x="224706" y="840097"/>
                      <a:pt x="252182" y="838459"/>
                      <a:pt x="326571" y="849086"/>
                    </a:cubicBezTo>
                    <a:cubicBezTo>
                      <a:pt x="457200" y="844732"/>
                      <a:pt x="588998" y="854003"/>
                      <a:pt x="718457" y="836023"/>
                    </a:cubicBezTo>
                    <a:cubicBezTo>
                      <a:pt x="745912" y="832210"/>
                      <a:pt x="813635" y="771447"/>
                      <a:pt x="836022" y="744583"/>
                    </a:cubicBezTo>
                    <a:cubicBezTo>
                      <a:pt x="846073" y="732522"/>
                      <a:pt x="851047" y="716496"/>
                      <a:pt x="862148" y="705395"/>
                    </a:cubicBezTo>
                    <a:cubicBezTo>
                      <a:pt x="873250" y="694294"/>
                      <a:pt x="888274" y="687978"/>
                      <a:pt x="901337" y="679269"/>
                    </a:cubicBezTo>
                    <a:cubicBezTo>
                      <a:pt x="934172" y="580765"/>
                      <a:pt x="889880" y="702183"/>
                      <a:pt x="940525" y="600892"/>
                    </a:cubicBezTo>
                    <a:cubicBezTo>
                      <a:pt x="946683" y="588576"/>
                      <a:pt x="949965" y="574987"/>
                      <a:pt x="953588" y="561703"/>
                    </a:cubicBezTo>
                    <a:cubicBezTo>
                      <a:pt x="997785" y="399650"/>
                      <a:pt x="962710" y="508210"/>
                      <a:pt x="992777" y="418012"/>
                    </a:cubicBezTo>
                    <a:cubicBezTo>
                      <a:pt x="988423" y="317863"/>
                      <a:pt x="990029" y="217277"/>
                      <a:pt x="979714" y="117566"/>
                    </a:cubicBezTo>
                    <a:cubicBezTo>
                      <a:pt x="976880" y="90173"/>
                      <a:pt x="962297" y="65315"/>
                      <a:pt x="953588" y="39189"/>
                    </a:cubicBezTo>
                    <a:lnTo>
                      <a:pt x="940525" y="0"/>
                    </a:lnTo>
                    <a:cubicBezTo>
                      <a:pt x="944879" y="65314"/>
                      <a:pt x="943379" y="131285"/>
                      <a:pt x="953588" y="195943"/>
                    </a:cubicBezTo>
                    <a:cubicBezTo>
                      <a:pt x="956625" y="215178"/>
                      <a:pt x="972043" y="230296"/>
                      <a:pt x="979714" y="248195"/>
                    </a:cubicBezTo>
                    <a:cubicBezTo>
                      <a:pt x="993137" y="279516"/>
                      <a:pt x="996370" y="306490"/>
                      <a:pt x="1005840" y="339635"/>
                    </a:cubicBezTo>
                    <a:cubicBezTo>
                      <a:pt x="1009623" y="352874"/>
                      <a:pt x="1012744" y="366507"/>
                      <a:pt x="1018902" y="378823"/>
                    </a:cubicBezTo>
                    <a:cubicBezTo>
                      <a:pt x="1025923" y="392865"/>
                      <a:pt x="1036319" y="404949"/>
                      <a:pt x="1045028" y="418012"/>
                    </a:cubicBezTo>
                    <a:cubicBezTo>
                      <a:pt x="1060882" y="481427"/>
                      <a:pt x="1074511" y="551999"/>
                      <a:pt x="1123405" y="600892"/>
                    </a:cubicBezTo>
                    <a:cubicBezTo>
                      <a:pt x="1177989" y="655475"/>
                      <a:pt x="1151510" y="625301"/>
                      <a:pt x="1201782" y="692332"/>
                    </a:cubicBezTo>
                    <a:cubicBezTo>
                      <a:pt x="1206136" y="705395"/>
                      <a:pt x="1204093" y="722918"/>
                      <a:pt x="1214845" y="731520"/>
                    </a:cubicBezTo>
                    <a:cubicBezTo>
                      <a:pt x="1228864" y="742735"/>
                      <a:pt x="1249144" y="744583"/>
                      <a:pt x="1267097" y="744583"/>
                    </a:cubicBezTo>
                    <a:cubicBezTo>
                      <a:pt x="1354291" y="744583"/>
                      <a:pt x="1441268" y="735874"/>
                      <a:pt x="1528354" y="731520"/>
                    </a:cubicBezTo>
                    <a:cubicBezTo>
                      <a:pt x="1563188" y="722812"/>
                      <a:pt x="1598793" y="716750"/>
                      <a:pt x="1632857" y="705395"/>
                    </a:cubicBezTo>
                    <a:cubicBezTo>
                      <a:pt x="1645920" y="701041"/>
                      <a:pt x="1659729" y="698490"/>
                      <a:pt x="1672045" y="692332"/>
                    </a:cubicBezTo>
                    <a:cubicBezTo>
                      <a:pt x="1686087" y="685311"/>
                      <a:pt x="1698171" y="674915"/>
                      <a:pt x="1711234" y="666206"/>
                    </a:cubicBezTo>
                    <a:cubicBezTo>
                      <a:pt x="1719943" y="653143"/>
                      <a:pt x="1725101" y="636825"/>
                      <a:pt x="1737360" y="627017"/>
                    </a:cubicBezTo>
                    <a:cubicBezTo>
                      <a:pt x="1827114" y="555214"/>
                      <a:pt x="1722482" y="694666"/>
                      <a:pt x="1815737" y="574766"/>
                    </a:cubicBezTo>
                    <a:cubicBezTo>
                      <a:pt x="1835014" y="549981"/>
                      <a:pt x="1850571" y="522515"/>
                      <a:pt x="1867988" y="496389"/>
                    </a:cubicBezTo>
                    <a:lnTo>
                      <a:pt x="1894114" y="457200"/>
                    </a:lnTo>
                    <a:cubicBezTo>
                      <a:pt x="1889760" y="474617"/>
                      <a:pt x="1891010" y="494514"/>
                      <a:pt x="1881051" y="509452"/>
                    </a:cubicBezTo>
                    <a:cubicBezTo>
                      <a:pt x="1872342" y="522515"/>
                      <a:pt x="1853923" y="525526"/>
                      <a:pt x="1841862" y="535577"/>
                    </a:cubicBezTo>
                    <a:cubicBezTo>
                      <a:pt x="1827670" y="547404"/>
                      <a:pt x="1816866" y="562939"/>
                      <a:pt x="1802674" y="574766"/>
                    </a:cubicBezTo>
                    <a:cubicBezTo>
                      <a:pt x="1790613" y="584817"/>
                      <a:pt x="1775405" y="590675"/>
                      <a:pt x="1763485" y="600892"/>
                    </a:cubicBezTo>
                    <a:cubicBezTo>
                      <a:pt x="1652617" y="695921"/>
                      <a:pt x="1762014" y="619290"/>
                      <a:pt x="1672045" y="679269"/>
                    </a:cubicBezTo>
                    <a:cubicBezTo>
                      <a:pt x="1663337" y="692332"/>
                      <a:pt x="1655970" y="706396"/>
                      <a:pt x="1645920" y="718457"/>
                    </a:cubicBezTo>
                    <a:cubicBezTo>
                      <a:pt x="1614489" y="756175"/>
                      <a:pt x="1606075" y="758083"/>
                      <a:pt x="1567542" y="783772"/>
                    </a:cubicBezTo>
                    <a:cubicBezTo>
                      <a:pt x="1541416" y="818606"/>
                      <a:pt x="1513318" y="852045"/>
                      <a:pt x="1489165" y="888275"/>
                    </a:cubicBezTo>
                    <a:cubicBezTo>
                      <a:pt x="1480457" y="901338"/>
                      <a:pt x="1473090" y="915402"/>
                      <a:pt x="1463040" y="927463"/>
                    </a:cubicBezTo>
                    <a:cubicBezTo>
                      <a:pt x="1451213" y="941655"/>
                      <a:pt x="1436914" y="953589"/>
                      <a:pt x="1423851" y="966652"/>
                    </a:cubicBezTo>
                    <a:cubicBezTo>
                      <a:pt x="1401499" y="1056059"/>
                      <a:pt x="1408204" y="1003467"/>
                      <a:pt x="1423851" y="1136469"/>
                    </a:cubicBezTo>
                    <a:cubicBezTo>
                      <a:pt x="1428618" y="1176984"/>
                      <a:pt x="1422022" y="1247346"/>
                      <a:pt x="1463040" y="1280160"/>
                    </a:cubicBezTo>
                    <a:cubicBezTo>
                      <a:pt x="1473792" y="1288762"/>
                      <a:pt x="1489572" y="1287799"/>
                      <a:pt x="1502228" y="1293223"/>
                    </a:cubicBezTo>
                    <a:cubicBezTo>
                      <a:pt x="1520127" y="1300894"/>
                      <a:pt x="1537782" y="1309330"/>
                      <a:pt x="1554480" y="1319349"/>
                    </a:cubicBezTo>
                    <a:cubicBezTo>
                      <a:pt x="1581405" y="1335504"/>
                      <a:pt x="1603069" y="1361671"/>
                      <a:pt x="1632857" y="1371600"/>
                    </a:cubicBezTo>
                    <a:lnTo>
                      <a:pt x="1711234" y="1397726"/>
                    </a:lnTo>
                    <a:cubicBezTo>
                      <a:pt x="1744812" y="1408919"/>
                      <a:pt x="1766586" y="1417290"/>
                      <a:pt x="1802674" y="1423852"/>
                    </a:cubicBezTo>
                    <a:cubicBezTo>
                      <a:pt x="1832967" y="1429360"/>
                      <a:pt x="1863821" y="1431407"/>
                      <a:pt x="1894114" y="1436915"/>
                    </a:cubicBezTo>
                    <a:cubicBezTo>
                      <a:pt x="1911777" y="1440126"/>
                      <a:pt x="1928535" y="1447879"/>
                      <a:pt x="1946365" y="1449977"/>
                    </a:cubicBezTo>
                    <a:cubicBezTo>
                      <a:pt x="2002749" y="1456610"/>
                      <a:pt x="2059576" y="1458686"/>
                      <a:pt x="2116182" y="1463040"/>
                    </a:cubicBezTo>
                    <a:cubicBezTo>
                      <a:pt x="2133599" y="1467394"/>
                      <a:pt x="2160405" y="1460045"/>
                      <a:pt x="2168434" y="1476103"/>
                    </a:cubicBezTo>
                    <a:cubicBezTo>
                      <a:pt x="2174592" y="1488419"/>
                      <a:pt x="2142793" y="1486703"/>
                      <a:pt x="2129245" y="1489166"/>
                    </a:cubicBezTo>
                    <a:cubicBezTo>
                      <a:pt x="2094706" y="1495446"/>
                      <a:pt x="2059814" y="1500704"/>
                      <a:pt x="2024742" y="1502229"/>
                    </a:cubicBezTo>
                    <a:cubicBezTo>
                      <a:pt x="1859378" y="1509419"/>
                      <a:pt x="1693817" y="1510938"/>
                      <a:pt x="1528354" y="1515292"/>
                    </a:cubicBezTo>
                    <a:cubicBezTo>
                      <a:pt x="1493520" y="1524000"/>
                      <a:pt x="1453727" y="1521500"/>
                      <a:pt x="1423851" y="1541417"/>
                    </a:cubicBezTo>
                    <a:cubicBezTo>
                      <a:pt x="1369724" y="1577502"/>
                      <a:pt x="1399893" y="1563735"/>
                      <a:pt x="1332411" y="1580606"/>
                    </a:cubicBezTo>
                    <a:cubicBezTo>
                      <a:pt x="1306285" y="1598023"/>
                      <a:pt x="1271451" y="1606731"/>
                      <a:pt x="1254034" y="1632857"/>
                    </a:cubicBezTo>
                    <a:cubicBezTo>
                      <a:pt x="1215831" y="1690161"/>
                      <a:pt x="1240468" y="1662626"/>
                      <a:pt x="1175657" y="1711235"/>
                    </a:cubicBezTo>
                    <a:cubicBezTo>
                      <a:pt x="1145507" y="1831831"/>
                      <a:pt x="1188260" y="1698906"/>
                      <a:pt x="1123405" y="1802675"/>
                    </a:cubicBezTo>
                    <a:cubicBezTo>
                      <a:pt x="1110977" y="1822559"/>
                      <a:pt x="1107766" y="1847016"/>
                      <a:pt x="1097280" y="1867989"/>
                    </a:cubicBezTo>
                    <a:cubicBezTo>
                      <a:pt x="1072956" y="1916636"/>
                      <a:pt x="1068076" y="1903033"/>
                      <a:pt x="1031965" y="1946366"/>
                    </a:cubicBezTo>
                    <a:cubicBezTo>
                      <a:pt x="1021914" y="1958427"/>
                      <a:pt x="1014548" y="1972492"/>
                      <a:pt x="1005840" y="1985555"/>
                    </a:cubicBezTo>
                    <a:cubicBezTo>
                      <a:pt x="1001486" y="2016035"/>
                      <a:pt x="1000878" y="2047290"/>
                      <a:pt x="992777" y="2076995"/>
                    </a:cubicBezTo>
                    <a:cubicBezTo>
                      <a:pt x="987653" y="2095782"/>
                      <a:pt x="973488" y="2111013"/>
                      <a:pt x="966651" y="2129246"/>
                    </a:cubicBezTo>
                    <a:cubicBezTo>
                      <a:pt x="960347" y="2146056"/>
                      <a:pt x="958520" y="2164235"/>
                      <a:pt x="953588" y="2181497"/>
                    </a:cubicBezTo>
                    <a:cubicBezTo>
                      <a:pt x="949805" y="2194737"/>
                      <a:pt x="944879" y="2207623"/>
                      <a:pt x="940525" y="2220686"/>
                    </a:cubicBezTo>
                    <a:cubicBezTo>
                      <a:pt x="962206" y="2068918"/>
                      <a:pt x="961626" y="2115676"/>
                      <a:pt x="940525" y="1894115"/>
                    </a:cubicBezTo>
                    <a:cubicBezTo>
                      <a:pt x="939220" y="1880407"/>
                      <a:pt x="936277" y="1865504"/>
                      <a:pt x="927462" y="1854926"/>
                    </a:cubicBezTo>
                    <a:cubicBezTo>
                      <a:pt x="913524" y="1838201"/>
                      <a:pt x="891741" y="1829906"/>
                      <a:pt x="875211" y="1815737"/>
                    </a:cubicBezTo>
                    <a:cubicBezTo>
                      <a:pt x="861185" y="1803715"/>
                      <a:pt x="850214" y="1788376"/>
                      <a:pt x="836022" y="1776549"/>
                    </a:cubicBezTo>
                    <a:cubicBezTo>
                      <a:pt x="819960" y="1763164"/>
                      <a:pt x="738733" y="1715119"/>
                      <a:pt x="731520" y="1711235"/>
                    </a:cubicBezTo>
                    <a:cubicBezTo>
                      <a:pt x="697229" y="1692771"/>
                      <a:pt x="664800" y="1668429"/>
                      <a:pt x="627017" y="1658983"/>
                    </a:cubicBezTo>
                    <a:cubicBezTo>
                      <a:pt x="609600" y="1654629"/>
                      <a:pt x="591575" y="1652224"/>
                      <a:pt x="574765" y="1645920"/>
                    </a:cubicBezTo>
                    <a:cubicBezTo>
                      <a:pt x="556457" y="1639055"/>
                      <a:pt x="508277" y="1607980"/>
                      <a:pt x="483325" y="1606732"/>
                    </a:cubicBezTo>
                    <a:cubicBezTo>
                      <a:pt x="322359" y="1598684"/>
                      <a:pt x="161108" y="1598023"/>
                      <a:pt x="0" y="1593669"/>
                    </a:cubicBezTo>
                    <a:cubicBezTo>
                      <a:pt x="13063" y="1580606"/>
                      <a:pt x="24996" y="1566307"/>
                      <a:pt x="39188" y="1554480"/>
                    </a:cubicBezTo>
                    <a:cubicBezTo>
                      <a:pt x="51249" y="1544429"/>
                      <a:pt x="67276" y="1539456"/>
                      <a:pt x="78377" y="1528355"/>
                    </a:cubicBezTo>
                    <a:cubicBezTo>
                      <a:pt x="165467" y="1441265"/>
                      <a:pt x="39182" y="1532712"/>
                      <a:pt x="143691" y="1463040"/>
                    </a:cubicBezTo>
                    <a:cubicBezTo>
                      <a:pt x="176527" y="1364534"/>
                      <a:pt x="132232" y="1485961"/>
                      <a:pt x="182880" y="1384663"/>
                    </a:cubicBezTo>
                    <a:cubicBezTo>
                      <a:pt x="189038" y="1372347"/>
                      <a:pt x="187340" y="1356227"/>
                      <a:pt x="195942" y="1345475"/>
                    </a:cubicBezTo>
                    <a:cubicBezTo>
                      <a:pt x="205750" y="1333216"/>
                      <a:pt x="222068" y="1328058"/>
                      <a:pt x="235131" y="1319349"/>
                    </a:cubicBezTo>
                    <a:cubicBezTo>
                      <a:pt x="239485" y="1306286"/>
                      <a:pt x="244411" y="1293400"/>
                      <a:pt x="248194" y="1280160"/>
                    </a:cubicBezTo>
                    <a:cubicBezTo>
                      <a:pt x="274952" y="1186508"/>
                      <a:pt x="270405" y="1165230"/>
                      <a:pt x="248194" y="1031966"/>
                    </a:cubicBezTo>
                    <a:cubicBezTo>
                      <a:pt x="245613" y="1016480"/>
                      <a:pt x="233169" y="1003878"/>
                      <a:pt x="222068" y="992777"/>
                    </a:cubicBezTo>
                    <a:cubicBezTo>
                      <a:pt x="210967" y="981676"/>
                      <a:pt x="195943" y="975360"/>
                      <a:pt x="182880" y="966652"/>
                    </a:cubicBezTo>
                    <a:cubicBezTo>
                      <a:pt x="118009" y="869346"/>
                      <a:pt x="201388" y="988863"/>
                      <a:pt x="117565" y="888275"/>
                    </a:cubicBezTo>
                    <a:cubicBezTo>
                      <a:pt x="107514" y="876214"/>
                      <a:pt x="102541" y="860187"/>
                      <a:pt x="91440" y="849086"/>
                    </a:cubicBezTo>
                    <a:cubicBezTo>
                      <a:pt x="80339" y="837984"/>
                      <a:pt x="59272" y="837002"/>
                      <a:pt x="52251" y="822960"/>
                    </a:cubicBezTo>
                    <a:cubicBezTo>
                      <a:pt x="44462" y="807382"/>
                      <a:pt x="41365" y="764177"/>
                      <a:pt x="52251" y="757646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0" name="Freeform 139"/>
              <p:cNvSpPr/>
              <p:nvPr/>
            </p:nvSpPr>
            <p:spPr>
              <a:xfrm>
                <a:off x="1881052" y="1750423"/>
                <a:ext cx="431074" cy="653143"/>
              </a:xfrm>
              <a:custGeom>
                <a:avLst/>
                <a:gdLst>
                  <a:gd name="connsiteX0" fmla="*/ 431074 w 431074"/>
                  <a:gd name="connsiteY0" fmla="*/ 653143 h 653143"/>
                  <a:gd name="connsiteX1" fmla="*/ 378822 w 431074"/>
                  <a:gd name="connsiteY1" fmla="*/ 574766 h 653143"/>
                  <a:gd name="connsiteX2" fmla="*/ 339634 w 431074"/>
                  <a:gd name="connsiteY2" fmla="*/ 535577 h 653143"/>
                  <a:gd name="connsiteX3" fmla="*/ 287382 w 431074"/>
                  <a:gd name="connsiteY3" fmla="*/ 457200 h 653143"/>
                  <a:gd name="connsiteX4" fmla="*/ 274320 w 431074"/>
                  <a:gd name="connsiteY4" fmla="*/ 418011 h 653143"/>
                  <a:gd name="connsiteX5" fmla="*/ 195942 w 431074"/>
                  <a:gd name="connsiteY5" fmla="*/ 313508 h 653143"/>
                  <a:gd name="connsiteX6" fmla="*/ 156754 w 431074"/>
                  <a:gd name="connsiteY6" fmla="*/ 261257 h 653143"/>
                  <a:gd name="connsiteX7" fmla="*/ 117565 w 431074"/>
                  <a:gd name="connsiteY7" fmla="*/ 209006 h 653143"/>
                  <a:gd name="connsiteX8" fmla="*/ 39188 w 431074"/>
                  <a:gd name="connsiteY8" fmla="*/ 143691 h 653143"/>
                  <a:gd name="connsiteX9" fmla="*/ 13062 w 431074"/>
                  <a:gd name="connsiteY9" fmla="*/ 65314 h 653143"/>
                  <a:gd name="connsiteX10" fmla="*/ 0 w 431074"/>
                  <a:gd name="connsiteY10" fmla="*/ 26126 h 653143"/>
                  <a:gd name="connsiteX11" fmla="*/ 0 w 431074"/>
                  <a:gd name="connsiteY11" fmla="*/ 0 h 6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1074" h="653143">
                    <a:moveTo>
                      <a:pt x="431074" y="653143"/>
                    </a:moveTo>
                    <a:cubicBezTo>
                      <a:pt x="413657" y="627017"/>
                      <a:pt x="398099" y="599551"/>
                      <a:pt x="378822" y="574766"/>
                    </a:cubicBezTo>
                    <a:cubicBezTo>
                      <a:pt x="367480" y="560184"/>
                      <a:pt x="349881" y="550948"/>
                      <a:pt x="339634" y="535577"/>
                    </a:cubicBezTo>
                    <a:cubicBezTo>
                      <a:pt x="264022" y="422156"/>
                      <a:pt x="412388" y="582203"/>
                      <a:pt x="287382" y="457200"/>
                    </a:cubicBezTo>
                    <a:cubicBezTo>
                      <a:pt x="283028" y="444137"/>
                      <a:pt x="281712" y="429628"/>
                      <a:pt x="274320" y="418011"/>
                    </a:cubicBezTo>
                    <a:cubicBezTo>
                      <a:pt x="250943" y="381275"/>
                      <a:pt x="222068" y="348342"/>
                      <a:pt x="195942" y="313508"/>
                    </a:cubicBezTo>
                    <a:lnTo>
                      <a:pt x="156754" y="261257"/>
                    </a:lnTo>
                    <a:cubicBezTo>
                      <a:pt x="143691" y="243840"/>
                      <a:pt x="135680" y="221083"/>
                      <a:pt x="117565" y="209006"/>
                    </a:cubicBezTo>
                    <a:cubicBezTo>
                      <a:pt x="63006" y="172632"/>
                      <a:pt x="89478" y="193981"/>
                      <a:pt x="39188" y="143691"/>
                    </a:cubicBezTo>
                    <a:lnTo>
                      <a:pt x="13062" y="65314"/>
                    </a:lnTo>
                    <a:cubicBezTo>
                      <a:pt x="8708" y="52251"/>
                      <a:pt x="0" y="39895"/>
                      <a:pt x="0" y="26126"/>
                    </a:cubicBez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1" name="Freeform 140"/>
              <p:cNvSpPr/>
              <p:nvPr/>
            </p:nvSpPr>
            <p:spPr>
              <a:xfrm>
                <a:off x="1711234" y="2076994"/>
                <a:ext cx="613955" cy="352697"/>
              </a:xfrm>
              <a:custGeom>
                <a:avLst/>
                <a:gdLst>
                  <a:gd name="connsiteX0" fmla="*/ 613955 w 613955"/>
                  <a:gd name="connsiteY0" fmla="*/ 352697 h 352697"/>
                  <a:gd name="connsiteX1" fmla="*/ 496389 w 613955"/>
                  <a:gd name="connsiteY1" fmla="*/ 274320 h 352697"/>
                  <a:gd name="connsiteX2" fmla="*/ 457200 w 613955"/>
                  <a:gd name="connsiteY2" fmla="*/ 248195 h 352697"/>
                  <a:gd name="connsiteX3" fmla="*/ 418012 w 613955"/>
                  <a:gd name="connsiteY3" fmla="*/ 235132 h 352697"/>
                  <a:gd name="connsiteX4" fmla="*/ 326572 w 613955"/>
                  <a:gd name="connsiteY4" fmla="*/ 182880 h 352697"/>
                  <a:gd name="connsiteX5" fmla="*/ 169818 w 613955"/>
                  <a:gd name="connsiteY5" fmla="*/ 52252 h 352697"/>
                  <a:gd name="connsiteX6" fmla="*/ 130629 w 613955"/>
                  <a:gd name="connsiteY6" fmla="*/ 26126 h 352697"/>
                  <a:gd name="connsiteX7" fmla="*/ 39189 w 613955"/>
                  <a:gd name="connsiteY7" fmla="*/ 13063 h 352697"/>
                  <a:gd name="connsiteX8" fmla="*/ 0 w 613955"/>
                  <a:gd name="connsiteY8" fmla="*/ 0 h 352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955" h="352697">
                    <a:moveTo>
                      <a:pt x="613955" y="352697"/>
                    </a:moveTo>
                    <a:cubicBezTo>
                      <a:pt x="498903" y="260657"/>
                      <a:pt x="597695" y="332209"/>
                      <a:pt x="496389" y="274320"/>
                    </a:cubicBezTo>
                    <a:cubicBezTo>
                      <a:pt x="482758" y="266531"/>
                      <a:pt x="471242" y="255216"/>
                      <a:pt x="457200" y="248195"/>
                    </a:cubicBezTo>
                    <a:cubicBezTo>
                      <a:pt x="444884" y="242037"/>
                      <a:pt x="430668" y="240556"/>
                      <a:pt x="418012" y="235132"/>
                    </a:cubicBezTo>
                    <a:cubicBezTo>
                      <a:pt x="395170" y="225343"/>
                      <a:pt x="346931" y="200977"/>
                      <a:pt x="326572" y="182880"/>
                    </a:cubicBezTo>
                    <a:cubicBezTo>
                      <a:pt x="175707" y="48777"/>
                      <a:pt x="321671" y="153487"/>
                      <a:pt x="169818" y="52252"/>
                    </a:cubicBezTo>
                    <a:cubicBezTo>
                      <a:pt x="156755" y="43543"/>
                      <a:pt x="146171" y="28346"/>
                      <a:pt x="130629" y="26126"/>
                    </a:cubicBezTo>
                    <a:lnTo>
                      <a:pt x="39189" y="13063"/>
                    </a:ln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2" name="Freeform 141"/>
              <p:cNvSpPr/>
              <p:nvPr/>
            </p:nvSpPr>
            <p:spPr>
              <a:xfrm>
                <a:off x="2194560" y="1593669"/>
                <a:ext cx="143692" cy="809897"/>
              </a:xfrm>
              <a:custGeom>
                <a:avLst/>
                <a:gdLst>
                  <a:gd name="connsiteX0" fmla="*/ 143692 w 143692"/>
                  <a:gd name="connsiteY0" fmla="*/ 809897 h 809897"/>
                  <a:gd name="connsiteX1" fmla="*/ 78377 w 143692"/>
                  <a:gd name="connsiteY1" fmla="*/ 496388 h 809897"/>
                  <a:gd name="connsiteX2" fmla="*/ 39189 w 143692"/>
                  <a:gd name="connsiteY2" fmla="*/ 378822 h 809897"/>
                  <a:gd name="connsiteX3" fmla="*/ 26126 w 143692"/>
                  <a:gd name="connsiteY3" fmla="*/ 91440 h 809897"/>
                  <a:gd name="connsiteX4" fmla="*/ 0 w 143692"/>
                  <a:gd name="connsiteY4" fmla="*/ 13062 h 809897"/>
                  <a:gd name="connsiteX5" fmla="*/ 0 w 143692"/>
                  <a:gd name="connsiteY5" fmla="*/ 0 h 809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92" h="809897">
                    <a:moveTo>
                      <a:pt x="143692" y="809897"/>
                    </a:moveTo>
                    <a:cubicBezTo>
                      <a:pt x="127489" y="647866"/>
                      <a:pt x="138061" y="675442"/>
                      <a:pt x="78377" y="496388"/>
                    </a:cubicBezTo>
                    <a:lnTo>
                      <a:pt x="39189" y="378822"/>
                    </a:lnTo>
                    <a:cubicBezTo>
                      <a:pt x="34835" y="283028"/>
                      <a:pt x="36342" y="186787"/>
                      <a:pt x="26126" y="91440"/>
                    </a:cubicBezTo>
                    <a:cubicBezTo>
                      <a:pt x="23192" y="64058"/>
                      <a:pt x="0" y="40601"/>
                      <a:pt x="0" y="13062"/>
                    </a:cubicBez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3" name="Freeform 142"/>
              <p:cNvSpPr/>
              <p:nvPr/>
            </p:nvSpPr>
            <p:spPr>
              <a:xfrm>
                <a:off x="1619794" y="2978331"/>
                <a:ext cx="627018" cy="222069"/>
              </a:xfrm>
              <a:custGeom>
                <a:avLst/>
                <a:gdLst>
                  <a:gd name="connsiteX0" fmla="*/ 627018 w 627018"/>
                  <a:gd name="connsiteY0" fmla="*/ 222069 h 222069"/>
                  <a:gd name="connsiteX1" fmla="*/ 313509 w 627018"/>
                  <a:gd name="connsiteY1" fmla="*/ 195943 h 222069"/>
                  <a:gd name="connsiteX2" fmla="*/ 182880 w 627018"/>
                  <a:gd name="connsiteY2" fmla="*/ 169818 h 222069"/>
                  <a:gd name="connsiteX3" fmla="*/ 143692 w 627018"/>
                  <a:gd name="connsiteY3" fmla="*/ 156755 h 222069"/>
                  <a:gd name="connsiteX4" fmla="*/ 52252 w 627018"/>
                  <a:gd name="connsiteY4" fmla="*/ 143692 h 222069"/>
                  <a:gd name="connsiteX5" fmla="*/ 13063 w 627018"/>
                  <a:gd name="connsiteY5" fmla="*/ 39189 h 222069"/>
                  <a:gd name="connsiteX6" fmla="*/ 0 w 627018"/>
                  <a:gd name="connsiteY6" fmla="*/ 0 h 22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7018" h="222069">
                    <a:moveTo>
                      <a:pt x="627018" y="222069"/>
                    </a:moveTo>
                    <a:cubicBezTo>
                      <a:pt x="492795" y="213121"/>
                      <a:pt x="435258" y="212176"/>
                      <a:pt x="313509" y="195943"/>
                    </a:cubicBezTo>
                    <a:cubicBezTo>
                      <a:pt x="265405" y="189529"/>
                      <a:pt x="228303" y="182796"/>
                      <a:pt x="182880" y="169818"/>
                    </a:cubicBezTo>
                    <a:cubicBezTo>
                      <a:pt x="169640" y="166035"/>
                      <a:pt x="157194" y="159455"/>
                      <a:pt x="143692" y="156755"/>
                    </a:cubicBezTo>
                    <a:cubicBezTo>
                      <a:pt x="113500" y="150717"/>
                      <a:pt x="82732" y="148046"/>
                      <a:pt x="52252" y="143692"/>
                    </a:cubicBezTo>
                    <a:cubicBezTo>
                      <a:pt x="9245" y="79181"/>
                      <a:pt x="35662" y="129583"/>
                      <a:pt x="13063" y="39189"/>
                    </a:cubicBezTo>
                    <a:cubicBezTo>
                      <a:pt x="9723" y="25831"/>
                      <a:pt x="0" y="0"/>
                      <a:pt x="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4" name="Freeform 143"/>
              <p:cNvSpPr/>
              <p:nvPr/>
            </p:nvSpPr>
            <p:spPr>
              <a:xfrm>
                <a:off x="1593669" y="3213463"/>
                <a:ext cx="653143" cy="130628"/>
              </a:xfrm>
              <a:custGeom>
                <a:avLst/>
                <a:gdLst>
                  <a:gd name="connsiteX0" fmla="*/ 653143 w 653143"/>
                  <a:gd name="connsiteY0" fmla="*/ 0 h 130628"/>
                  <a:gd name="connsiteX1" fmla="*/ 444137 w 653143"/>
                  <a:gd name="connsiteY1" fmla="*/ 26125 h 130628"/>
                  <a:gd name="connsiteX2" fmla="*/ 404948 w 653143"/>
                  <a:gd name="connsiteY2" fmla="*/ 52251 h 130628"/>
                  <a:gd name="connsiteX3" fmla="*/ 339634 w 653143"/>
                  <a:gd name="connsiteY3" fmla="*/ 65314 h 130628"/>
                  <a:gd name="connsiteX4" fmla="*/ 261257 w 653143"/>
                  <a:gd name="connsiteY4" fmla="*/ 91440 h 130628"/>
                  <a:gd name="connsiteX5" fmla="*/ 209005 w 653143"/>
                  <a:gd name="connsiteY5" fmla="*/ 104502 h 130628"/>
                  <a:gd name="connsiteX6" fmla="*/ 130628 w 653143"/>
                  <a:gd name="connsiteY6" fmla="*/ 130628 h 130628"/>
                  <a:gd name="connsiteX7" fmla="*/ 0 w 653143"/>
                  <a:gd name="connsiteY7" fmla="*/ 117565 h 13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143" h="130628">
                    <a:moveTo>
                      <a:pt x="653143" y="0"/>
                    </a:moveTo>
                    <a:cubicBezTo>
                      <a:pt x="583474" y="8708"/>
                      <a:pt x="512842" y="11661"/>
                      <a:pt x="444137" y="26125"/>
                    </a:cubicBezTo>
                    <a:cubicBezTo>
                      <a:pt x="428774" y="29359"/>
                      <a:pt x="419648" y="46738"/>
                      <a:pt x="404948" y="52251"/>
                    </a:cubicBezTo>
                    <a:cubicBezTo>
                      <a:pt x="384159" y="60047"/>
                      <a:pt x="361054" y="59472"/>
                      <a:pt x="339634" y="65314"/>
                    </a:cubicBezTo>
                    <a:cubicBezTo>
                      <a:pt x="313065" y="72560"/>
                      <a:pt x="287974" y="84761"/>
                      <a:pt x="261257" y="91440"/>
                    </a:cubicBezTo>
                    <a:cubicBezTo>
                      <a:pt x="243840" y="95794"/>
                      <a:pt x="226201" y="99343"/>
                      <a:pt x="209005" y="104502"/>
                    </a:cubicBezTo>
                    <a:cubicBezTo>
                      <a:pt x="182627" y="112415"/>
                      <a:pt x="130628" y="130628"/>
                      <a:pt x="130628" y="130628"/>
                    </a:cubicBezTo>
                    <a:cubicBezTo>
                      <a:pt x="35071" y="114702"/>
                      <a:pt x="78737" y="117565"/>
                      <a:pt x="0" y="11756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5" name="Freeform 144"/>
              <p:cNvSpPr/>
              <p:nvPr/>
            </p:nvSpPr>
            <p:spPr>
              <a:xfrm>
                <a:off x="1698172" y="3213462"/>
                <a:ext cx="522514" cy="405222"/>
              </a:xfrm>
              <a:custGeom>
                <a:avLst/>
                <a:gdLst>
                  <a:gd name="connsiteX0" fmla="*/ 522514 w 522514"/>
                  <a:gd name="connsiteY0" fmla="*/ 0 h 405222"/>
                  <a:gd name="connsiteX1" fmla="*/ 431074 w 522514"/>
                  <a:gd name="connsiteY1" fmla="*/ 39189 h 405222"/>
                  <a:gd name="connsiteX2" fmla="*/ 391885 w 522514"/>
                  <a:gd name="connsiteY2" fmla="*/ 52252 h 405222"/>
                  <a:gd name="connsiteX3" fmla="*/ 352697 w 522514"/>
                  <a:gd name="connsiteY3" fmla="*/ 91440 h 405222"/>
                  <a:gd name="connsiteX4" fmla="*/ 313508 w 522514"/>
                  <a:gd name="connsiteY4" fmla="*/ 117566 h 405222"/>
                  <a:gd name="connsiteX5" fmla="*/ 248194 w 522514"/>
                  <a:gd name="connsiteY5" fmla="*/ 209006 h 405222"/>
                  <a:gd name="connsiteX6" fmla="*/ 195942 w 522514"/>
                  <a:gd name="connsiteY6" fmla="*/ 287383 h 405222"/>
                  <a:gd name="connsiteX7" fmla="*/ 182880 w 522514"/>
                  <a:gd name="connsiteY7" fmla="*/ 326572 h 405222"/>
                  <a:gd name="connsiteX8" fmla="*/ 65314 w 522514"/>
                  <a:gd name="connsiteY8" fmla="*/ 378823 h 405222"/>
                  <a:gd name="connsiteX9" fmla="*/ 0 w 522514"/>
                  <a:gd name="connsiteY9" fmla="*/ 404949 h 40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2514" h="405222">
                    <a:moveTo>
                      <a:pt x="522514" y="0"/>
                    </a:moveTo>
                    <a:cubicBezTo>
                      <a:pt x="492034" y="13063"/>
                      <a:pt x="461863" y="26873"/>
                      <a:pt x="431074" y="39189"/>
                    </a:cubicBezTo>
                    <a:cubicBezTo>
                      <a:pt x="418289" y="44303"/>
                      <a:pt x="403342" y="44614"/>
                      <a:pt x="391885" y="52252"/>
                    </a:cubicBezTo>
                    <a:cubicBezTo>
                      <a:pt x="376514" y="62499"/>
                      <a:pt x="366889" y="79614"/>
                      <a:pt x="352697" y="91440"/>
                    </a:cubicBezTo>
                    <a:cubicBezTo>
                      <a:pt x="340636" y="101491"/>
                      <a:pt x="326571" y="108857"/>
                      <a:pt x="313508" y="117566"/>
                    </a:cubicBezTo>
                    <a:cubicBezTo>
                      <a:pt x="228580" y="244957"/>
                      <a:pt x="361597" y="47003"/>
                      <a:pt x="248194" y="209006"/>
                    </a:cubicBezTo>
                    <a:cubicBezTo>
                      <a:pt x="230188" y="234729"/>
                      <a:pt x="195942" y="287383"/>
                      <a:pt x="195942" y="287383"/>
                    </a:cubicBezTo>
                    <a:cubicBezTo>
                      <a:pt x="191588" y="300446"/>
                      <a:pt x="191482" y="315820"/>
                      <a:pt x="182880" y="326572"/>
                    </a:cubicBezTo>
                    <a:cubicBezTo>
                      <a:pt x="152496" y="364553"/>
                      <a:pt x="102949" y="353733"/>
                      <a:pt x="65314" y="378823"/>
                    </a:cubicBezTo>
                    <a:cubicBezTo>
                      <a:pt x="18879" y="409780"/>
                      <a:pt x="41825" y="404949"/>
                      <a:pt x="0" y="40494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6" name="Freeform 145"/>
              <p:cNvSpPr/>
              <p:nvPr/>
            </p:nvSpPr>
            <p:spPr>
              <a:xfrm>
                <a:off x="2781630" y="1240971"/>
                <a:ext cx="431833" cy="587829"/>
              </a:xfrm>
              <a:custGeom>
                <a:avLst/>
                <a:gdLst>
                  <a:gd name="connsiteX0" fmla="*/ 431833 w 431833"/>
                  <a:gd name="connsiteY0" fmla="*/ 587829 h 587829"/>
                  <a:gd name="connsiteX1" fmla="*/ 275079 w 431833"/>
                  <a:gd name="connsiteY1" fmla="*/ 365760 h 587829"/>
                  <a:gd name="connsiteX2" fmla="*/ 222827 w 431833"/>
                  <a:gd name="connsiteY2" fmla="*/ 274320 h 587829"/>
                  <a:gd name="connsiteX3" fmla="*/ 144450 w 431833"/>
                  <a:gd name="connsiteY3" fmla="*/ 195943 h 587829"/>
                  <a:gd name="connsiteX4" fmla="*/ 105262 w 431833"/>
                  <a:gd name="connsiteY4" fmla="*/ 182880 h 587829"/>
                  <a:gd name="connsiteX5" fmla="*/ 79136 w 431833"/>
                  <a:gd name="connsiteY5" fmla="*/ 130629 h 587829"/>
                  <a:gd name="connsiteX6" fmla="*/ 39947 w 431833"/>
                  <a:gd name="connsiteY6" fmla="*/ 104503 h 587829"/>
                  <a:gd name="connsiteX7" fmla="*/ 759 w 431833"/>
                  <a:gd name="connsiteY7" fmla="*/ 26126 h 587829"/>
                  <a:gd name="connsiteX8" fmla="*/ 759 w 431833"/>
                  <a:gd name="connsiteY8" fmla="*/ 0 h 58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1833" h="587829">
                    <a:moveTo>
                      <a:pt x="431833" y="587829"/>
                    </a:moveTo>
                    <a:cubicBezTo>
                      <a:pt x="379582" y="513806"/>
                      <a:pt x="315600" y="446801"/>
                      <a:pt x="275079" y="365760"/>
                    </a:cubicBezTo>
                    <a:cubicBezTo>
                      <a:pt x="261562" y="338727"/>
                      <a:pt x="243928" y="298058"/>
                      <a:pt x="222827" y="274320"/>
                    </a:cubicBezTo>
                    <a:cubicBezTo>
                      <a:pt x="198281" y="246705"/>
                      <a:pt x="179501" y="207627"/>
                      <a:pt x="144450" y="195943"/>
                    </a:cubicBezTo>
                    <a:lnTo>
                      <a:pt x="105262" y="182880"/>
                    </a:lnTo>
                    <a:cubicBezTo>
                      <a:pt x="96553" y="165463"/>
                      <a:pt x="91602" y="145588"/>
                      <a:pt x="79136" y="130629"/>
                    </a:cubicBezTo>
                    <a:cubicBezTo>
                      <a:pt x="69085" y="118568"/>
                      <a:pt x="51048" y="115604"/>
                      <a:pt x="39947" y="104503"/>
                    </a:cubicBezTo>
                    <a:cubicBezTo>
                      <a:pt x="20682" y="85238"/>
                      <a:pt x="6071" y="52686"/>
                      <a:pt x="759" y="26126"/>
                    </a:cubicBezTo>
                    <a:cubicBezTo>
                      <a:pt x="-949" y="17586"/>
                      <a:pt x="759" y="8709"/>
                      <a:pt x="759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7" name="Freeform 146"/>
              <p:cNvSpPr/>
              <p:nvPr/>
            </p:nvSpPr>
            <p:spPr>
              <a:xfrm>
                <a:off x="2991394" y="1188720"/>
                <a:ext cx="248195" cy="705394"/>
              </a:xfrm>
              <a:custGeom>
                <a:avLst/>
                <a:gdLst>
                  <a:gd name="connsiteX0" fmla="*/ 248195 w 248195"/>
                  <a:gd name="connsiteY0" fmla="*/ 705394 h 705394"/>
                  <a:gd name="connsiteX1" fmla="*/ 209006 w 248195"/>
                  <a:gd name="connsiteY1" fmla="*/ 535577 h 705394"/>
                  <a:gd name="connsiteX2" fmla="*/ 195943 w 248195"/>
                  <a:gd name="connsiteY2" fmla="*/ 496389 h 705394"/>
                  <a:gd name="connsiteX3" fmla="*/ 182880 w 248195"/>
                  <a:gd name="connsiteY3" fmla="*/ 431074 h 705394"/>
                  <a:gd name="connsiteX4" fmla="*/ 130629 w 248195"/>
                  <a:gd name="connsiteY4" fmla="*/ 313509 h 705394"/>
                  <a:gd name="connsiteX5" fmla="*/ 91440 w 248195"/>
                  <a:gd name="connsiteY5" fmla="*/ 235131 h 705394"/>
                  <a:gd name="connsiteX6" fmla="*/ 78378 w 248195"/>
                  <a:gd name="connsiteY6" fmla="*/ 195943 h 705394"/>
                  <a:gd name="connsiteX7" fmla="*/ 39189 w 248195"/>
                  <a:gd name="connsiteY7" fmla="*/ 117566 h 705394"/>
                  <a:gd name="connsiteX8" fmla="*/ 13063 w 248195"/>
                  <a:gd name="connsiteY8" fmla="*/ 13063 h 705394"/>
                  <a:gd name="connsiteX9" fmla="*/ 0 w 248195"/>
                  <a:gd name="connsiteY9" fmla="*/ 0 h 7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195" h="705394">
                    <a:moveTo>
                      <a:pt x="248195" y="705394"/>
                    </a:moveTo>
                    <a:cubicBezTo>
                      <a:pt x="181984" y="473657"/>
                      <a:pt x="254693" y="741166"/>
                      <a:pt x="209006" y="535577"/>
                    </a:cubicBezTo>
                    <a:cubicBezTo>
                      <a:pt x="206019" y="522136"/>
                      <a:pt x="199283" y="509747"/>
                      <a:pt x="195943" y="496389"/>
                    </a:cubicBezTo>
                    <a:cubicBezTo>
                      <a:pt x="190558" y="474849"/>
                      <a:pt x="189260" y="452340"/>
                      <a:pt x="182880" y="431074"/>
                    </a:cubicBezTo>
                    <a:cubicBezTo>
                      <a:pt x="162623" y="363550"/>
                      <a:pt x="156363" y="373553"/>
                      <a:pt x="130629" y="313509"/>
                    </a:cubicBezTo>
                    <a:cubicBezTo>
                      <a:pt x="98178" y="237791"/>
                      <a:pt x="141649" y="310444"/>
                      <a:pt x="91440" y="235131"/>
                    </a:cubicBezTo>
                    <a:cubicBezTo>
                      <a:pt x="87086" y="222068"/>
                      <a:pt x="84536" y="208259"/>
                      <a:pt x="78378" y="195943"/>
                    </a:cubicBezTo>
                    <a:cubicBezTo>
                      <a:pt x="46451" y="132088"/>
                      <a:pt x="55606" y="183233"/>
                      <a:pt x="39189" y="117566"/>
                    </a:cubicBezTo>
                    <a:cubicBezTo>
                      <a:pt x="31736" y="87754"/>
                      <a:pt x="27994" y="42924"/>
                      <a:pt x="13063" y="13063"/>
                    </a:cubicBezTo>
                    <a:cubicBezTo>
                      <a:pt x="10309" y="7555"/>
                      <a:pt x="4354" y="4354"/>
                      <a:pt x="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8" name="Freeform 147"/>
              <p:cNvSpPr/>
              <p:nvPr/>
            </p:nvSpPr>
            <p:spPr>
              <a:xfrm>
                <a:off x="3212368" y="1005839"/>
                <a:ext cx="144786" cy="875212"/>
              </a:xfrm>
              <a:custGeom>
                <a:avLst/>
                <a:gdLst>
                  <a:gd name="connsiteX0" fmla="*/ 27220 w 144786"/>
                  <a:gd name="connsiteY0" fmla="*/ 875212 h 875212"/>
                  <a:gd name="connsiteX1" fmla="*/ 118660 w 144786"/>
                  <a:gd name="connsiteY1" fmla="*/ 444137 h 875212"/>
                  <a:gd name="connsiteX2" fmla="*/ 144786 w 144786"/>
                  <a:gd name="connsiteY2" fmla="*/ 365760 h 875212"/>
                  <a:gd name="connsiteX3" fmla="*/ 131723 w 144786"/>
                  <a:gd name="connsiteY3" fmla="*/ 222069 h 875212"/>
                  <a:gd name="connsiteX4" fmla="*/ 118660 w 144786"/>
                  <a:gd name="connsiteY4" fmla="*/ 182880 h 875212"/>
                  <a:gd name="connsiteX5" fmla="*/ 40283 w 144786"/>
                  <a:gd name="connsiteY5" fmla="*/ 130629 h 875212"/>
                  <a:gd name="connsiteX6" fmla="*/ 1094 w 144786"/>
                  <a:gd name="connsiteY6" fmla="*/ 52252 h 875212"/>
                  <a:gd name="connsiteX7" fmla="*/ 1094 w 144786"/>
                  <a:gd name="connsiteY7" fmla="*/ 0 h 875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786" h="875212">
                    <a:moveTo>
                      <a:pt x="27220" y="875212"/>
                    </a:moveTo>
                    <a:cubicBezTo>
                      <a:pt x="57700" y="731520"/>
                      <a:pt x="85631" y="587264"/>
                      <a:pt x="118660" y="444137"/>
                    </a:cubicBezTo>
                    <a:cubicBezTo>
                      <a:pt x="124852" y="417303"/>
                      <a:pt x="144786" y="365760"/>
                      <a:pt x="144786" y="365760"/>
                    </a:cubicBezTo>
                    <a:cubicBezTo>
                      <a:pt x="140432" y="317863"/>
                      <a:pt x="138525" y="269680"/>
                      <a:pt x="131723" y="222069"/>
                    </a:cubicBezTo>
                    <a:cubicBezTo>
                      <a:pt x="129776" y="208438"/>
                      <a:pt x="128397" y="192617"/>
                      <a:pt x="118660" y="182880"/>
                    </a:cubicBezTo>
                    <a:cubicBezTo>
                      <a:pt x="96457" y="160677"/>
                      <a:pt x="40283" y="130629"/>
                      <a:pt x="40283" y="130629"/>
                    </a:cubicBezTo>
                    <a:cubicBezTo>
                      <a:pt x="21469" y="102408"/>
                      <a:pt x="6010" y="86667"/>
                      <a:pt x="1094" y="52252"/>
                    </a:cubicBezTo>
                    <a:cubicBezTo>
                      <a:pt x="-1369" y="35010"/>
                      <a:pt x="1094" y="17417"/>
                      <a:pt x="1094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2716909" y="3801291"/>
                <a:ext cx="496554" cy="431075"/>
              </a:xfrm>
              <a:custGeom>
                <a:avLst/>
                <a:gdLst>
                  <a:gd name="connsiteX0" fmla="*/ 496554 w 496554"/>
                  <a:gd name="connsiteY0" fmla="*/ 0 h 431075"/>
                  <a:gd name="connsiteX1" fmla="*/ 352863 w 496554"/>
                  <a:gd name="connsiteY1" fmla="*/ 143692 h 431075"/>
                  <a:gd name="connsiteX2" fmla="*/ 313674 w 496554"/>
                  <a:gd name="connsiteY2" fmla="*/ 182880 h 431075"/>
                  <a:gd name="connsiteX3" fmla="*/ 261423 w 496554"/>
                  <a:gd name="connsiteY3" fmla="*/ 209006 h 431075"/>
                  <a:gd name="connsiteX4" fmla="*/ 183045 w 496554"/>
                  <a:gd name="connsiteY4" fmla="*/ 261258 h 431075"/>
                  <a:gd name="connsiteX5" fmla="*/ 143857 w 496554"/>
                  <a:gd name="connsiteY5" fmla="*/ 287383 h 431075"/>
                  <a:gd name="connsiteX6" fmla="*/ 104668 w 496554"/>
                  <a:gd name="connsiteY6" fmla="*/ 300446 h 431075"/>
                  <a:gd name="connsiteX7" fmla="*/ 65480 w 496554"/>
                  <a:gd name="connsiteY7" fmla="*/ 339635 h 431075"/>
                  <a:gd name="connsiteX8" fmla="*/ 26291 w 496554"/>
                  <a:gd name="connsiteY8" fmla="*/ 352698 h 431075"/>
                  <a:gd name="connsiteX9" fmla="*/ 165 w 496554"/>
                  <a:gd name="connsiteY9" fmla="*/ 431075 h 43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6554" h="431075">
                    <a:moveTo>
                      <a:pt x="496554" y="0"/>
                    </a:moveTo>
                    <a:lnTo>
                      <a:pt x="352863" y="143692"/>
                    </a:lnTo>
                    <a:cubicBezTo>
                      <a:pt x="339800" y="156755"/>
                      <a:pt x="330197" y="174618"/>
                      <a:pt x="313674" y="182880"/>
                    </a:cubicBezTo>
                    <a:cubicBezTo>
                      <a:pt x="296257" y="191589"/>
                      <a:pt x="278121" y="198987"/>
                      <a:pt x="261423" y="209006"/>
                    </a:cubicBezTo>
                    <a:cubicBezTo>
                      <a:pt x="234498" y="225161"/>
                      <a:pt x="209171" y="243841"/>
                      <a:pt x="183045" y="261258"/>
                    </a:cubicBezTo>
                    <a:cubicBezTo>
                      <a:pt x="169982" y="269966"/>
                      <a:pt x="158751" y="282418"/>
                      <a:pt x="143857" y="287383"/>
                    </a:cubicBezTo>
                    <a:lnTo>
                      <a:pt x="104668" y="300446"/>
                    </a:lnTo>
                    <a:cubicBezTo>
                      <a:pt x="91605" y="313509"/>
                      <a:pt x="80851" y="329388"/>
                      <a:pt x="65480" y="339635"/>
                    </a:cubicBezTo>
                    <a:cubicBezTo>
                      <a:pt x="54023" y="347273"/>
                      <a:pt x="36028" y="342961"/>
                      <a:pt x="26291" y="352698"/>
                    </a:cubicBezTo>
                    <a:cubicBezTo>
                      <a:pt x="-3730" y="382718"/>
                      <a:pt x="165" y="398902"/>
                      <a:pt x="165" y="43107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2873829" y="3762103"/>
                <a:ext cx="326571" cy="666675"/>
              </a:xfrm>
              <a:custGeom>
                <a:avLst/>
                <a:gdLst>
                  <a:gd name="connsiteX0" fmla="*/ 326571 w 326571"/>
                  <a:gd name="connsiteY0" fmla="*/ 0 h 666675"/>
                  <a:gd name="connsiteX1" fmla="*/ 300445 w 326571"/>
                  <a:gd name="connsiteY1" fmla="*/ 222068 h 666675"/>
                  <a:gd name="connsiteX2" fmla="*/ 274320 w 326571"/>
                  <a:gd name="connsiteY2" fmla="*/ 300446 h 666675"/>
                  <a:gd name="connsiteX3" fmla="*/ 248194 w 326571"/>
                  <a:gd name="connsiteY3" fmla="*/ 431074 h 666675"/>
                  <a:gd name="connsiteX4" fmla="*/ 222068 w 326571"/>
                  <a:gd name="connsiteY4" fmla="*/ 535577 h 666675"/>
                  <a:gd name="connsiteX5" fmla="*/ 104503 w 326571"/>
                  <a:gd name="connsiteY5" fmla="*/ 627017 h 666675"/>
                  <a:gd name="connsiteX6" fmla="*/ 13063 w 326571"/>
                  <a:gd name="connsiteY6" fmla="*/ 666206 h 666675"/>
                  <a:gd name="connsiteX7" fmla="*/ 0 w 326571"/>
                  <a:gd name="connsiteY7" fmla="*/ 666206 h 6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571" h="666675">
                    <a:moveTo>
                      <a:pt x="326571" y="0"/>
                    </a:moveTo>
                    <a:cubicBezTo>
                      <a:pt x="317862" y="74023"/>
                      <a:pt x="313215" y="148637"/>
                      <a:pt x="300445" y="222068"/>
                    </a:cubicBezTo>
                    <a:cubicBezTo>
                      <a:pt x="295726" y="249200"/>
                      <a:pt x="280999" y="273729"/>
                      <a:pt x="274320" y="300446"/>
                    </a:cubicBezTo>
                    <a:cubicBezTo>
                      <a:pt x="263550" y="343525"/>
                      <a:pt x="256903" y="387531"/>
                      <a:pt x="248194" y="431074"/>
                    </a:cubicBezTo>
                    <a:cubicBezTo>
                      <a:pt x="246310" y="440496"/>
                      <a:pt x="233545" y="518362"/>
                      <a:pt x="222068" y="535577"/>
                    </a:cubicBezTo>
                    <a:cubicBezTo>
                      <a:pt x="200564" y="567833"/>
                      <a:pt x="130457" y="614040"/>
                      <a:pt x="104503" y="627017"/>
                    </a:cubicBezTo>
                    <a:cubicBezTo>
                      <a:pt x="67120" y="645709"/>
                      <a:pt x="51503" y="656596"/>
                      <a:pt x="13063" y="666206"/>
                    </a:cubicBezTo>
                    <a:cubicBezTo>
                      <a:pt x="8839" y="667262"/>
                      <a:pt x="4354" y="666206"/>
                      <a:pt x="0" y="66620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3226526" y="3775166"/>
                <a:ext cx="261257" cy="653143"/>
              </a:xfrm>
              <a:custGeom>
                <a:avLst/>
                <a:gdLst>
                  <a:gd name="connsiteX0" fmla="*/ 0 w 261257"/>
                  <a:gd name="connsiteY0" fmla="*/ 0 h 653143"/>
                  <a:gd name="connsiteX1" fmla="*/ 65314 w 261257"/>
                  <a:gd name="connsiteY1" fmla="*/ 91440 h 653143"/>
                  <a:gd name="connsiteX2" fmla="*/ 117566 w 261257"/>
                  <a:gd name="connsiteY2" fmla="*/ 156754 h 653143"/>
                  <a:gd name="connsiteX3" fmla="*/ 143691 w 261257"/>
                  <a:gd name="connsiteY3" fmla="*/ 248194 h 653143"/>
                  <a:gd name="connsiteX4" fmla="*/ 195943 w 261257"/>
                  <a:gd name="connsiteY4" fmla="*/ 365760 h 653143"/>
                  <a:gd name="connsiteX5" fmla="*/ 209006 w 261257"/>
                  <a:gd name="connsiteY5" fmla="*/ 457200 h 653143"/>
                  <a:gd name="connsiteX6" fmla="*/ 222068 w 261257"/>
                  <a:gd name="connsiteY6" fmla="*/ 496388 h 653143"/>
                  <a:gd name="connsiteX7" fmla="*/ 235131 w 261257"/>
                  <a:gd name="connsiteY7" fmla="*/ 548640 h 653143"/>
                  <a:gd name="connsiteX8" fmla="*/ 248194 w 261257"/>
                  <a:gd name="connsiteY8" fmla="*/ 613954 h 653143"/>
                  <a:gd name="connsiteX9" fmla="*/ 261257 w 261257"/>
                  <a:gd name="connsiteY9" fmla="*/ 653143 h 6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1257" h="653143">
                    <a:moveTo>
                      <a:pt x="0" y="0"/>
                    </a:moveTo>
                    <a:cubicBezTo>
                      <a:pt x="21771" y="30480"/>
                      <a:pt x="42840" y="61475"/>
                      <a:pt x="65314" y="91440"/>
                    </a:cubicBezTo>
                    <a:cubicBezTo>
                      <a:pt x="82043" y="113745"/>
                      <a:pt x="102789" y="133111"/>
                      <a:pt x="117566" y="156754"/>
                    </a:cubicBezTo>
                    <a:cubicBezTo>
                      <a:pt x="126005" y="170257"/>
                      <a:pt x="140717" y="238281"/>
                      <a:pt x="143691" y="248194"/>
                    </a:cubicBezTo>
                    <a:cubicBezTo>
                      <a:pt x="169129" y="332986"/>
                      <a:pt x="157764" y="308491"/>
                      <a:pt x="195943" y="365760"/>
                    </a:cubicBezTo>
                    <a:cubicBezTo>
                      <a:pt x="200297" y="396240"/>
                      <a:pt x="202968" y="427008"/>
                      <a:pt x="209006" y="457200"/>
                    </a:cubicBezTo>
                    <a:cubicBezTo>
                      <a:pt x="211706" y="470702"/>
                      <a:pt x="218285" y="483149"/>
                      <a:pt x="222068" y="496388"/>
                    </a:cubicBezTo>
                    <a:cubicBezTo>
                      <a:pt x="227000" y="513651"/>
                      <a:pt x="231236" y="531114"/>
                      <a:pt x="235131" y="548640"/>
                    </a:cubicBezTo>
                    <a:cubicBezTo>
                      <a:pt x="239947" y="570314"/>
                      <a:pt x="242809" y="592414"/>
                      <a:pt x="248194" y="613954"/>
                    </a:cubicBezTo>
                    <a:cubicBezTo>
                      <a:pt x="251534" y="627312"/>
                      <a:pt x="261257" y="653143"/>
                      <a:pt x="261257" y="65314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4088674" y="1397726"/>
                <a:ext cx="91602" cy="783771"/>
              </a:xfrm>
              <a:custGeom>
                <a:avLst/>
                <a:gdLst>
                  <a:gd name="connsiteX0" fmla="*/ 0 w 91602"/>
                  <a:gd name="connsiteY0" fmla="*/ 783771 h 783771"/>
                  <a:gd name="connsiteX1" fmla="*/ 78378 w 91602"/>
                  <a:gd name="connsiteY1" fmla="*/ 313508 h 783771"/>
                  <a:gd name="connsiteX2" fmla="*/ 91440 w 91602"/>
                  <a:gd name="connsiteY2" fmla="*/ 0 h 78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602" h="783771">
                    <a:moveTo>
                      <a:pt x="0" y="783771"/>
                    </a:moveTo>
                    <a:cubicBezTo>
                      <a:pt x="26126" y="627017"/>
                      <a:pt x="56769" y="470949"/>
                      <a:pt x="78378" y="313508"/>
                    </a:cubicBezTo>
                    <a:cubicBezTo>
                      <a:pt x="94047" y="199351"/>
                      <a:pt x="91440" y="110653"/>
                      <a:pt x="9144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53" name="Freeform 152"/>
              <p:cNvSpPr/>
              <p:nvPr/>
            </p:nvSpPr>
            <p:spPr>
              <a:xfrm>
                <a:off x="2991394" y="2725373"/>
                <a:ext cx="339635" cy="344398"/>
              </a:xfrm>
              <a:custGeom>
                <a:avLst/>
                <a:gdLst>
                  <a:gd name="connsiteX0" fmla="*/ 169817 w 339635"/>
                  <a:gd name="connsiteY0" fmla="*/ 4764 h 344398"/>
                  <a:gd name="connsiteX1" fmla="*/ 39189 w 339635"/>
                  <a:gd name="connsiteY1" fmla="*/ 57016 h 344398"/>
                  <a:gd name="connsiteX2" fmla="*/ 13063 w 339635"/>
                  <a:gd name="connsiteY2" fmla="*/ 135393 h 344398"/>
                  <a:gd name="connsiteX3" fmla="*/ 0 w 339635"/>
                  <a:gd name="connsiteY3" fmla="*/ 174581 h 344398"/>
                  <a:gd name="connsiteX4" fmla="*/ 26126 w 339635"/>
                  <a:gd name="connsiteY4" fmla="*/ 279084 h 344398"/>
                  <a:gd name="connsiteX5" fmla="*/ 104503 w 339635"/>
                  <a:gd name="connsiteY5" fmla="*/ 344398 h 344398"/>
                  <a:gd name="connsiteX6" fmla="*/ 261257 w 339635"/>
                  <a:gd name="connsiteY6" fmla="*/ 331336 h 344398"/>
                  <a:gd name="connsiteX7" fmla="*/ 300446 w 339635"/>
                  <a:gd name="connsiteY7" fmla="*/ 318273 h 344398"/>
                  <a:gd name="connsiteX8" fmla="*/ 313509 w 339635"/>
                  <a:gd name="connsiteY8" fmla="*/ 279084 h 344398"/>
                  <a:gd name="connsiteX9" fmla="*/ 339635 w 339635"/>
                  <a:gd name="connsiteY9" fmla="*/ 239896 h 344398"/>
                  <a:gd name="connsiteX10" fmla="*/ 326572 w 339635"/>
                  <a:gd name="connsiteY10" fmla="*/ 43953 h 344398"/>
                  <a:gd name="connsiteX11" fmla="*/ 287383 w 339635"/>
                  <a:gd name="connsiteY11" fmla="*/ 17827 h 344398"/>
                  <a:gd name="connsiteX12" fmla="*/ 169817 w 339635"/>
                  <a:gd name="connsiteY12" fmla="*/ 4764 h 34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9635" h="344398">
                    <a:moveTo>
                      <a:pt x="169817" y="4764"/>
                    </a:moveTo>
                    <a:cubicBezTo>
                      <a:pt x="128451" y="11296"/>
                      <a:pt x="58194" y="26609"/>
                      <a:pt x="39189" y="57016"/>
                    </a:cubicBezTo>
                    <a:cubicBezTo>
                      <a:pt x="24593" y="80369"/>
                      <a:pt x="21772" y="109267"/>
                      <a:pt x="13063" y="135393"/>
                    </a:cubicBezTo>
                    <a:lnTo>
                      <a:pt x="0" y="174581"/>
                    </a:lnTo>
                    <a:cubicBezTo>
                      <a:pt x="1884" y="184003"/>
                      <a:pt x="14649" y="261869"/>
                      <a:pt x="26126" y="279084"/>
                    </a:cubicBezTo>
                    <a:cubicBezTo>
                      <a:pt x="46243" y="309259"/>
                      <a:pt x="75585" y="325120"/>
                      <a:pt x="104503" y="344398"/>
                    </a:cubicBezTo>
                    <a:cubicBezTo>
                      <a:pt x="156754" y="340044"/>
                      <a:pt x="209284" y="338265"/>
                      <a:pt x="261257" y="331336"/>
                    </a:cubicBezTo>
                    <a:cubicBezTo>
                      <a:pt x="274906" y="329516"/>
                      <a:pt x="290709" y="328010"/>
                      <a:pt x="300446" y="318273"/>
                    </a:cubicBezTo>
                    <a:cubicBezTo>
                      <a:pt x="310183" y="308536"/>
                      <a:pt x="307351" y="291400"/>
                      <a:pt x="313509" y="279084"/>
                    </a:cubicBezTo>
                    <a:cubicBezTo>
                      <a:pt x="320530" y="265042"/>
                      <a:pt x="330926" y="252959"/>
                      <a:pt x="339635" y="239896"/>
                    </a:cubicBezTo>
                    <a:cubicBezTo>
                      <a:pt x="335281" y="174582"/>
                      <a:pt x="341565" y="107672"/>
                      <a:pt x="326572" y="43953"/>
                    </a:cubicBezTo>
                    <a:cubicBezTo>
                      <a:pt x="322976" y="28671"/>
                      <a:pt x="301425" y="24848"/>
                      <a:pt x="287383" y="17827"/>
                    </a:cubicBezTo>
                    <a:cubicBezTo>
                      <a:pt x="241980" y="-4875"/>
                      <a:pt x="211183" y="-1768"/>
                      <a:pt x="169817" y="4764"/>
                    </a:cubicBez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10418700" y="3285322"/>
              <a:ext cx="746652" cy="1014273"/>
              <a:chOff x="1593669" y="1005839"/>
              <a:chExt cx="2822359" cy="3422939"/>
            </a:xfrm>
          </p:grpSpPr>
          <p:sp>
            <p:nvSpPr>
              <p:cNvPr id="155" name="Freeform 154"/>
              <p:cNvSpPr/>
              <p:nvPr/>
            </p:nvSpPr>
            <p:spPr>
              <a:xfrm>
                <a:off x="2246812" y="1619794"/>
                <a:ext cx="2169216" cy="2220686"/>
              </a:xfrm>
              <a:custGeom>
                <a:avLst/>
                <a:gdLst>
                  <a:gd name="connsiteX0" fmla="*/ 52251 w 2169216"/>
                  <a:gd name="connsiteY0" fmla="*/ 757646 h 2220686"/>
                  <a:gd name="connsiteX1" fmla="*/ 117565 w 2169216"/>
                  <a:gd name="connsiteY1" fmla="*/ 783772 h 2220686"/>
                  <a:gd name="connsiteX2" fmla="*/ 156754 w 2169216"/>
                  <a:gd name="connsiteY2" fmla="*/ 809897 h 2220686"/>
                  <a:gd name="connsiteX3" fmla="*/ 326571 w 2169216"/>
                  <a:gd name="connsiteY3" fmla="*/ 849086 h 2220686"/>
                  <a:gd name="connsiteX4" fmla="*/ 718457 w 2169216"/>
                  <a:gd name="connsiteY4" fmla="*/ 836023 h 2220686"/>
                  <a:gd name="connsiteX5" fmla="*/ 836022 w 2169216"/>
                  <a:gd name="connsiteY5" fmla="*/ 744583 h 2220686"/>
                  <a:gd name="connsiteX6" fmla="*/ 862148 w 2169216"/>
                  <a:gd name="connsiteY6" fmla="*/ 705395 h 2220686"/>
                  <a:gd name="connsiteX7" fmla="*/ 901337 w 2169216"/>
                  <a:gd name="connsiteY7" fmla="*/ 679269 h 2220686"/>
                  <a:gd name="connsiteX8" fmla="*/ 940525 w 2169216"/>
                  <a:gd name="connsiteY8" fmla="*/ 600892 h 2220686"/>
                  <a:gd name="connsiteX9" fmla="*/ 953588 w 2169216"/>
                  <a:gd name="connsiteY9" fmla="*/ 561703 h 2220686"/>
                  <a:gd name="connsiteX10" fmla="*/ 992777 w 2169216"/>
                  <a:gd name="connsiteY10" fmla="*/ 418012 h 2220686"/>
                  <a:gd name="connsiteX11" fmla="*/ 979714 w 2169216"/>
                  <a:gd name="connsiteY11" fmla="*/ 117566 h 2220686"/>
                  <a:gd name="connsiteX12" fmla="*/ 953588 w 2169216"/>
                  <a:gd name="connsiteY12" fmla="*/ 39189 h 2220686"/>
                  <a:gd name="connsiteX13" fmla="*/ 940525 w 2169216"/>
                  <a:gd name="connsiteY13" fmla="*/ 0 h 2220686"/>
                  <a:gd name="connsiteX14" fmla="*/ 953588 w 2169216"/>
                  <a:gd name="connsiteY14" fmla="*/ 195943 h 2220686"/>
                  <a:gd name="connsiteX15" fmla="*/ 979714 w 2169216"/>
                  <a:gd name="connsiteY15" fmla="*/ 248195 h 2220686"/>
                  <a:gd name="connsiteX16" fmla="*/ 1005840 w 2169216"/>
                  <a:gd name="connsiteY16" fmla="*/ 339635 h 2220686"/>
                  <a:gd name="connsiteX17" fmla="*/ 1018902 w 2169216"/>
                  <a:gd name="connsiteY17" fmla="*/ 378823 h 2220686"/>
                  <a:gd name="connsiteX18" fmla="*/ 1045028 w 2169216"/>
                  <a:gd name="connsiteY18" fmla="*/ 418012 h 2220686"/>
                  <a:gd name="connsiteX19" fmla="*/ 1123405 w 2169216"/>
                  <a:gd name="connsiteY19" fmla="*/ 600892 h 2220686"/>
                  <a:gd name="connsiteX20" fmla="*/ 1201782 w 2169216"/>
                  <a:gd name="connsiteY20" fmla="*/ 692332 h 2220686"/>
                  <a:gd name="connsiteX21" fmla="*/ 1214845 w 2169216"/>
                  <a:gd name="connsiteY21" fmla="*/ 731520 h 2220686"/>
                  <a:gd name="connsiteX22" fmla="*/ 1267097 w 2169216"/>
                  <a:gd name="connsiteY22" fmla="*/ 744583 h 2220686"/>
                  <a:gd name="connsiteX23" fmla="*/ 1528354 w 2169216"/>
                  <a:gd name="connsiteY23" fmla="*/ 731520 h 2220686"/>
                  <a:gd name="connsiteX24" fmla="*/ 1632857 w 2169216"/>
                  <a:gd name="connsiteY24" fmla="*/ 705395 h 2220686"/>
                  <a:gd name="connsiteX25" fmla="*/ 1672045 w 2169216"/>
                  <a:gd name="connsiteY25" fmla="*/ 692332 h 2220686"/>
                  <a:gd name="connsiteX26" fmla="*/ 1711234 w 2169216"/>
                  <a:gd name="connsiteY26" fmla="*/ 666206 h 2220686"/>
                  <a:gd name="connsiteX27" fmla="*/ 1737360 w 2169216"/>
                  <a:gd name="connsiteY27" fmla="*/ 627017 h 2220686"/>
                  <a:gd name="connsiteX28" fmla="*/ 1815737 w 2169216"/>
                  <a:gd name="connsiteY28" fmla="*/ 574766 h 2220686"/>
                  <a:gd name="connsiteX29" fmla="*/ 1867988 w 2169216"/>
                  <a:gd name="connsiteY29" fmla="*/ 496389 h 2220686"/>
                  <a:gd name="connsiteX30" fmla="*/ 1894114 w 2169216"/>
                  <a:gd name="connsiteY30" fmla="*/ 457200 h 2220686"/>
                  <a:gd name="connsiteX31" fmla="*/ 1881051 w 2169216"/>
                  <a:gd name="connsiteY31" fmla="*/ 509452 h 2220686"/>
                  <a:gd name="connsiteX32" fmla="*/ 1841862 w 2169216"/>
                  <a:gd name="connsiteY32" fmla="*/ 535577 h 2220686"/>
                  <a:gd name="connsiteX33" fmla="*/ 1802674 w 2169216"/>
                  <a:gd name="connsiteY33" fmla="*/ 574766 h 2220686"/>
                  <a:gd name="connsiteX34" fmla="*/ 1763485 w 2169216"/>
                  <a:gd name="connsiteY34" fmla="*/ 600892 h 2220686"/>
                  <a:gd name="connsiteX35" fmla="*/ 1672045 w 2169216"/>
                  <a:gd name="connsiteY35" fmla="*/ 679269 h 2220686"/>
                  <a:gd name="connsiteX36" fmla="*/ 1645920 w 2169216"/>
                  <a:gd name="connsiteY36" fmla="*/ 718457 h 2220686"/>
                  <a:gd name="connsiteX37" fmla="*/ 1567542 w 2169216"/>
                  <a:gd name="connsiteY37" fmla="*/ 783772 h 2220686"/>
                  <a:gd name="connsiteX38" fmla="*/ 1489165 w 2169216"/>
                  <a:gd name="connsiteY38" fmla="*/ 888275 h 2220686"/>
                  <a:gd name="connsiteX39" fmla="*/ 1463040 w 2169216"/>
                  <a:gd name="connsiteY39" fmla="*/ 927463 h 2220686"/>
                  <a:gd name="connsiteX40" fmla="*/ 1423851 w 2169216"/>
                  <a:gd name="connsiteY40" fmla="*/ 966652 h 2220686"/>
                  <a:gd name="connsiteX41" fmla="*/ 1423851 w 2169216"/>
                  <a:gd name="connsiteY41" fmla="*/ 1136469 h 2220686"/>
                  <a:gd name="connsiteX42" fmla="*/ 1463040 w 2169216"/>
                  <a:gd name="connsiteY42" fmla="*/ 1280160 h 2220686"/>
                  <a:gd name="connsiteX43" fmla="*/ 1502228 w 2169216"/>
                  <a:gd name="connsiteY43" fmla="*/ 1293223 h 2220686"/>
                  <a:gd name="connsiteX44" fmla="*/ 1554480 w 2169216"/>
                  <a:gd name="connsiteY44" fmla="*/ 1319349 h 2220686"/>
                  <a:gd name="connsiteX45" fmla="*/ 1632857 w 2169216"/>
                  <a:gd name="connsiteY45" fmla="*/ 1371600 h 2220686"/>
                  <a:gd name="connsiteX46" fmla="*/ 1711234 w 2169216"/>
                  <a:gd name="connsiteY46" fmla="*/ 1397726 h 2220686"/>
                  <a:gd name="connsiteX47" fmla="*/ 1802674 w 2169216"/>
                  <a:gd name="connsiteY47" fmla="*/ 1423852 h 2220686"/>
                  <a:gd name="connsiteX48" fmla="*/ 1894114 w 2169216"/>
                  <a:gd name="connsiteY48" fmla="*/ 1436915 h 2220686"/>
                  <a:gd name="connsiteX49" fmla="*/ 1946365 w 2169216"/>
                  <a:gd name="connsiteY49" fmla="*/ 1449977 h 2220686"/>
                  <a:gd name="connsiteX50" fmla="*/ 2116182 w 2169216"/>
                  <a:gd name="connsiteY50" fmla="*/ 1463040 h 2220686"/>
                  <a:gd name="connsiteX51" fmla="*/ 2168434 w 2169216"/>
                  <a:gd name="connsiteY51" fmla="*/ 1476103 h 2220686"/>
                  <a:gd name="connsiteX52" fmla="*/ 2129245 w 2169216"/>
                  <a:gd name="connsiteY52" fmla="*/ 1489166 h 2220686"/>
                  <a:gd name="connsiteX53" fmla="*/ 2024742 w 2169216"/>
                  <a:gd name="connsiteY53" fmla="*/ 1502229 h 2220686"/>
                  <a:gd name="connsiteX54" fmla="*/ 1528354 w 2169216"/>
                  <a:gd name="connsiteY54" fmla="*/ 1515292 h 2220686"/>
                  <a:gd name="connsiteX55" fmla="*/ 1423851 w 2169216"/>
                  <a:gd name="connsiteY55" fmla="*/ 1541417 h 2220686"/>
                  <a:gd name="connsiteX56" fmla="*/ 1332411 w 2169216"/>
                  <a:gd name="connsiteY56" fmla="*/ 1580606 h 2220686"/>
                  <a:gd name="connsiteX57" fmla="*/ 1254034 w 2169216"/>
                  <a:gd name="connsiteY57" fmla="*/ 1632857 h 2220686"/>
                  <a:gd name="connsiteX58" fmla="*/ 1175657 w 2169216"/>
                  <a:gd name="connsiteY58" fmla="*/ 1711235 h 2220686"/>
                  <a:gd name="connsiteX59" fmla="*/ 1123405 w 2169216"/>
                  <a:gd name="connsiteY59" fmla="*/ 1802675 h 2220686"/>
                  <a:gd name="connsiteX60" fmla="*/ 1097280 w 2169216"/>
                  <a:gd name="connsiteY60" fmla="*/ 1867989 h 2220686"/>
                  <a:gd name="connsiteX61" fmla="*/ 1031965 w 2169216"/>
                  <a:gd name="connsiteY61" fmla="*/ 1946366 h 2220686"/>
                  <a:gd name="connsiteX62" fmla="*/ 1005840 w 2169216"/>
                  <a:gd name="connsiteY62" fmla="*/ 1985555 h 2220686"/>
                  <a:gd name="connsiteX63" fmla="*/ 992777 w 2169216"/>
                  <a:gd name="connsiteY63" fmla="*/ 2076995 h 2220686"/>
                  <a:gd name="connsiteX64" fmla="*/ 966651 w 2169216"/>
                  <a:gd name="connsiteY64" fmla="*/ 2129246 h 2220686"/>
                  <a:gd name="connsiteX65" fmla="*/ 953588 w 2169216"/>
                  <a:gd name="connsiteY65" fmla="*/ 2181497 h 2220686"/>
                  <a:gd name="connsiteX66" fmla="*/ 940525 w 2169216"/>
                  <a:gd name="connsiteY66" fmla="*/ 2220686 h 2220686"/>
                  <a:gd name="connsiteX67" fmla="*/ 940525 w 2169216"/>
                  <a:gd name="connsiteY67" fmla="*/ 1894115 h 2220686"/>
                  <a:gd name="connsiteX68" fmla="*/ 927462 w 2169216"/>
                  <a:gd name="connsiteY68" fmla="*/ 1854926 h 2220686"/>
                  <a:gd name="connsiteX69" fmla="*/ 875211 w 2169216"/>
                  <a:gd name="connsiteY69" fmla="*/ 1815737 h 2220686"/>
                  <a:gd name="connsiteX70" fmla="*/ 836022 w 2169216"/>
                  <a:gd name="connsiteY70" fmla="*/ 1776549 h 2220686"/>
                  <a:gd name="connsiteX71" fmla="*/ 731520 w 2169216"/>
                  <a:gd name="connsiteY71" fmla="*/ 1711235 h 2220686"/>
                  <a:gd name="connsiteX72" fmla="*/ 627017 w 2169216"/>
                  <a:gd name="connsiteY72" fmla="*/ 1658983 h 2220686"/>
                  <a:gd name="connsiteX73" fmla="*/ 574765 w 2169216"/>
                  <a:gd name="connsiteY73" fmla="*/ 1645920 h 2220686"/>
                  <a:gd name="connsiteX74" fmla="*/ 483325 w 2169216"/>
                  <a:gd name="connsiteY74" fmla="*/ 1606732 h 2220686"/>
                  <a:gd name="connsiteX75" fmla="*/ 0 w 2169216"/>
                  <a:gd name="connsiteY75" fmla="*/ 1593669 h 2220686"/>
                  <a:gd name="connsiteX76" fmla="*/ 39188 w 2169216"/>
                  <a:gd name="connsiteY76" fmla="*/ 1554480 h 2220686"/>
                  <a:gd name="connsiteX77" fmla="*/ 78377 w 2169216"/>
                  <a:gd name="connsiteY77" fmla="*/ 1528355 h 2220686"/>
                  <a:gd name="connsiteX78" fmla="*/ 143691 w 2169216"/>
                  <a:gd name="connsiteY78" fmla="*/ 1463040 h 2220686"/>
                  <a:gd name="connsiteX79" fmla="*/ 182880 w 2169216"/>
                  <a:gd name="connsiteY79" fmla="*/ 1384663 h 2220686"/>
                  <a:gd name="connsiteX80" fmla="*/ 195942 w 2169216"/>
                  <a:gd name="connsiteY80" fmla="*/ 1345475 h 2220686"/>
                  <a:gd name="connsiteX81" fmla="*/ 235131 w 2169216"/>
                  <a:gd name="connsiteY81" fmla="*/ 1319349 h 2220686"/>
                  <a:gd name="connsiteX82" fmla="*/ 248194 w 2169216"/>
                  <a:gd name="connsiteY82" fmla="*/ 1280160 h 2220686"/>
                  <a:gd name="connsiteX83" fmla="*/ 248194 w 2169216"/>
                  <a:gd name="connsiteY83" fmla="*/ 1031966 h 2220686"/>
                  <a:gd name="connsiteX84" fmla="*/ 222068 w 2169216"/>
                  <a:gd name="connsiteY84" fmla="*/ 992777 h 2220686"/>
                  <a:gd name="connsiteX85" fmla="*/ 182880 w 2169216"/>
                  <a:gd name="connsiteY85" fmla="*/ 966652 h 2220686"/>
                  <a:gd name="connsiteX86" fmla="*/ 117565 w 2169216"/>
                  <a:gd name="connsiteY86" fmla="*/ 888275 h 2220686"/>
                  <a:gd name="connsiteX87" fmla="*/ 91440 w 2169216"/>
                  <a:gd name="connsiteY87" fmla="*/ 849086 h 2220686"/>
                  <a:gd name="connsiteX88" fmla="*/ 52251 w 2169216"/>
                  <a:gd name="connsiteY88" fmla="*/ 822960 h 2220686"/>
                  <a:gd name="connsiteX89" fmla="*/ 52251 w 2169216"/>
                  <a:gd name="connsiteY89" fmla="*/ 757646 h 222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169216" h="2220686">
                    <a:moveTo>
                      <a:pt x="52251" y="757646"/>
                    </a:moveTo>
                    <a:cubicBezTo>
                      <a:pt x="63137" y="751115"/>
                      <a:pt x="96592" y="773286"/>
                      <a:pt x="117565" y="783772"/>
                    </a:cubicBezTo>
                    <a:cubicBezTo>
                      <a:pt x="131607" y="790793"/>
                      <a:pt x="142408" y="803521"/>
                      <a:pt x="156754" y="809897"/>
                    </a:cubicBezTo>
                    <a:cubicBezTo>
                      <a:pt x="224706" y="840097"/>
                      <a:pt x="252182" y="838459"/>
                      <a:pt x="326571" y="849086"/>
                    </a:cubicBezTo>
                    <a:cubicBezTo>
                      <a:pt x="457200" y="844732"/>
                      <a:pt x="588998" y="854003"/>
                      <a:pt x="718457" y="836023"/>
                    </a:cubicBezTo>
                    <a:cubicBezTo>
                      <a:pt x="745912" y="832210"/>
                      <a:pt x="813635" y="771447"/>
                      <a:pt x="836022" y="744583"/>
                    </a:cubicBezTo>
                    <a:cubicBezTo>
                      <a:pt x="846073" y="732522"/>
                      <a:pt x="851047" y="716496"/>
                      <a:pt x="862148" y="705395"/>
                    </a:cubicBezTo>
                    <a:cubicBezTo>
                      <a:pt x="873250" y="694294"/>
                      <a:pt x="888274" y="687978"/>
                      <a:pt x="901337" y="679269"/>
                    </a:cubicBezTo>
                    <a:cubicBezTo>
                      <a:pt x="934172" y="580765"/>
                      <a:pt x="889880" y="702183"/>
                      <a:pt x="940525" y="600892"/>
                    </a:cubicBezTo>
                    <a:cubicBezTo>
                      <a:pt x="946683" y="588576"/>
                      <a:pt x="949965" y="574987"/>
                      <a:pt x="953588" y="561703"/>
                    </a:cubicBezTo>
                    <a:cubicBezTo>
                      <a:pt x="997785" y="399650"/>
                      <a:pt x="962710" y="508210"/>
                      <a:pt x="992777" y="418012"/>
                    </a:cubicBezTo>
                    <a:cubicBezTo>
                      <a:pt x="988423" y="317863"/>
                      <a:pt x="990029" y="217277"/>
                      <a:pt x="979714" y="117566"/>
                    </a:cubicBezTo>
                    <a:cubicBezTo>
                      <a:pt x="976880" y="90173"/>
                      <a:pt x="962297" y="65315"/>
                      <a:pt x="953588" y="39189"/>
                    </a:cubicBezTo>
                    <a:lnTo>
                      <a:pt x="940525" y="0"/>
                    </a:lnTo>
                    <a:cubicBezTo>
                      <a:pt x="944879" y="65314"/>
                      <a:pt x="943379" y="131285"/>
                      <a:pt x="953588" y="195943"/>
                    </a:cubicBezTo>
                    <a:cubicBezTo>
                      <a:pt x="956625" y="215178"/>
                      <a:pt x="972043" y="230296"/>
                      <a:pt x="979714" y="248195"/>
                    </a:cubicBezTo>
                    <a:cubicBezTo>
                      <a:pt x="993137" y="279516"/>
                      <a:pt x="996370" y="306490"/>
                      <a:pt x="1005840" y="339635"/>
                    </a:cubicBezTo>
                    <a:cubicBezTo>
                      <a:pt x="1009623" y="352874"/>
                      <a:pt x="1012744" y="366507"/>
                      <a:pt x="1018902" y="378823"/>
                    </a:cubicBezTo>
                    <a:cubicBezTo>
                      <a:pt x="1025923" y="392865"/>
                      <a:pt x="1036319" y="404949"/>
                      <a:pt x="1045028" y="418012"/>
                    </a:cubicBezTo>
                    <a:cubicBezTo>
                      <a:pt x="1060882" y="481427"/>
                      <a:pt x="1074511" y="551999"/>
                      <a:pt x="1123405" y="600892"/>
                    </a:cubicBezTo>
                    <a:cubicBezTo>
                      <a:pt x="1177989" y="655475"/>
                      <a:pt x="1151510" y="625301"/>
                      <a:pt x="1201782" y="692332"/>
                    </a:cubicBezTo>
                    <a:cubicBezTo>
                      <a:pt x="1206136" y="705395"/>
                      <a:pt x="1204093" y="722918"/>
                      <a:pt x="1214845" y="731520"/>
                    </a:cubicBezTo>
                    <a:cubicBezTo>
                      <a:pt x="1228864" y="742735"/>
                      <a:pt x="1249144" y="744583"/>
                      <a:pt x="1267097" y="744583"/>
                    </a:cubicBezTo>
                    <a:cubicBezTo>
                      <a:pt x="1354291" y="744583"/>
                      <a:pt x="1441268" y="735874"/>
                      <a:pt x="1528354" y="731520"/>
                    </a:cubicBezTo>
                    <a:cubicBezTo>
                      <a:pt x="1563188" y="722812"/>
                      <a:pt x="1598793" y="716750"/>
                      <a:pt x="1632857" y="705395"/>
                    </a:cubicBezTo>
                    <a:cubicBezTo>
                      <a:pt x="1645920" y="701041"/>
                      <a:pt x="1659729" y="698490"/>
                      <a:pt x="1672045" y="692332"/>
                    </a:cubicBezTo>
                    <a:cubicBezTo>
                      <a:pt x="1686087" y="685311"/>
                      <a:pt x="1698171" y="674915"/>
                      <a:pt x="1711234" y="666206"/>
                    </a:cubicBezTo>
                    <a:cubicBezTo>
                      <a:pt x="1719943" y="653143"/>
                      <a:pt x="1725101" y="636825"/>
                      <a:pt x="1737360" y="627017"/>
                    </a:cubicBezTo>
                    <a:cubicBezTo>
                      <a:pt x="1827114" y="555214"/>
                      <a:pt x="1722482" y="694666"/>
                      <a:pt x="1815737" y="574766"/>
                    </a:cubicBezTo>
                    <a:cubicBezTo>
                      <a:pt x="1835014" y="549981"/>
                      <a:pt x="1850571" y="522515"/>
                      <a:pt x="1867988" y="496389"/>
                    </a:cubicBezTo>
                    <a:lnTo>
                      <a:pt x="1894114" y="457200"/>
                    </a:lnTo>
                    <a:cubicBezTo>
                      <a:pt x="1889760" y="474617"/>
                      <a:pt x="1891010" y="494514"/>
                      <a:pt x="1881051" y="509452"/>
                    </a:cubicBezTo>
                    <a:cubicBezTo>
                      <a:pt x="1872342" y="522515"/>
                      <a:pt x="1853923" y="525526"/>
                      <a:pt x="1841862" y="535577"/>
                    </a:cubicBezTo>
                    <a:cubicBezTo>
                      <a:pt x="1827670" y="547404"/>
                      <a:pt x="1816866" y="562939"/>
                      <a:pt x="1802674" y="574766"/>
                    </a:cubicBezTo>
                    <a:cubicBezTo>
                      <a:pt x="1790613" y="584817"/>
                      <a:pt x="1775405" y="590675"/>
                      <a:pt x="1763485" y="600892"/>
                    </a:cubicBezTo>
                    <a:cubicBezTo>
                      <a:pt x="1652617" y="695921"/>
                      <a:pt x="1762014" y="619290"/>
                      <a:pt x="1672045" y="679269"/>
                    </a:cubicBezTo>
                    <a:cubicBezTo>
                      <a:pt x="1663337" y="692332"/>
                      <a:pt x="1655970" y="706396"/>
                      <a:pt x="1645920" y="718457"/>
                    </a:cubicBezTo>
                    <a:cubicBezTo>
                      <a:pt x="1614489" y="756175"/>
                      <a:pt x="1606075" y="758083"/>
                      <a:pt x="1567542" y="783772"/>
                    </a:cubicBezTo>
                    <a:cubicBezTo>
                      <a:pt x="1541416" y="818606"/>
                      <a:pt x="1513318" y="852045"/>
                      <a:pt x="1489165" y="888275"/>
                    </a:cubicBezTo>
                    <a:cubicBezTo>
                      <a:pt x="1480457" y="901338"/>
                      <a:pt x="1473090" y="915402"/>
                      <a:pt x="1463040" y="927463"/>
                    </a:cubicBezTo>
                    <a:cubicBezTo>
                      <a:pt x="1451213" y="941655"/>
                      <a:pt x="1436914" y="953589"/>
                      <a:pt x="1423851" y="966652"/>
                    </a:cubicBezTo>
                    <a:cubicBezTo>
                      <a:pt x="1401499" y="1056059"/>
                      <a:pt x="1408204" y="1003467"/>
                      <a:pt x="1423851" y="1136469"/>
                    </a:cubicBezTo>
                    <a:cubicBezTo>
                      <a:pt x="1428618" y="1176984"/>
                      <a:pt x="1422022" y="1247346"/>
                      <a:pt x="1463040" y="1280160"/>
                    </a:cubicBezTo>
                    <a:cubicBezTo>
                      <a:pt x="1473792" y="1288762"/>
                      <a:pt x="1489572" y="1287799"/>
                      <a:pt x="1502228" y="1293223"/>
                    </a:cubicBezTo>
                    <a:cubicBezTo>
                      <a:pt x="1520127" y="1300894"/>
                      <a:pt x="1537782" y="1309330"/>
                      <a:pt x="1554480" y="1319349"/>
                    </a:cubicBezTo>
                    <a:cubicBezTo>
                      <a:pt x="1581405" y="1335504"/>
                      <a:pt x="1603069" y="1361671"/>
                      <a:pt x="1632857" y="1371600"/>
                    </a:cubicBezTo>
                    <a:lnTo>
                      <a:pt x="1711234" y="1397726"/>
                    </a:lnTo>
                    <a:cubicBezTo>
                      <a:pt x="1744812" y="1408919"/>
                      <a:pt x="1766586" y="1417290"/>
                      <a:pt x="1802674" y="1423852"/>
                    </a:cubicBezTo>
                    <a:cubicBezTo>
                      <a:pt x="1832967" y="1429360"/>
                      <a:pt x="1863821" y="1431407"/>
                      <a:pt x="1894114" y="1436915"/>
                    </a:cubicBezTo>
                    <a:cubicBezTo>
                      <a:pt x="1911777" y="1440126"/>
                      <a:pt x="1928535" y="1447879"/>
                      <a:pt x="1946365" y="1449977"/>
                    </a:cubicBezTo>
                    <a:cubicBezTo>
                      <a:pt x="2002749" y="1456610"/>
                      <a:pt x="2059576" y="1458686"/>
                      <a:pt x="2116182" y="1463040"/>
                    </a:cubicBezTo>
                    <a:cubicBezTo>
                      <a:pt x="2133599" y="1467394"/>
                      <a:pt x="2160405" y="1460045"/>
                      <a:pt x="2168434" y="1476103"/>
                    </a:cubicBezTo>
                    <a:cubicBezTo>
                      <a:pt x="2174592" y="1488419"/>
                      <a:pt x="2142793" y="1486703"/>
                      <a:pt x="2129245" y="1489166"/>
                    </a:cubicBezTo>
                    <a:cubicBezTo>
                      <a:pt x="2094706" y="1495446"/>
                      <a:pt x="2059814" y="1500704"/>
                      <a:pt x="2024742" y="1502229"/>
                    </a:cubicBezTo>
                    <a:cubicBezTo>
                      <a:pt x="1859378" y="1509419"/>
                      <a:pt x="1693817" y="1510938"/>
                      <a:pt x="1528354" y="1515292"/>
                    </a:cubicBezTo>
                    <a:cubicBezTo>
                      <a:pt x="1493520" y="1524000"/>
                      <a:pt x="1453727" y="1521500"/>
                      <a:pt x="1423851" y="1541417"/>
                    </a:cubicBezTo>
                    <a:cubicBezTo>
                      <a:pt x="1369724" y="1577502"/>
                      <a:pt x="1399893" y="1563735"/>
                      <a:pt x="1332411" y="1580606"/>
                    </a:cubicBezTo>
                    <a:cubicBezTo>
                      <a:pt x="1306285" y="1598023"/>
                      <a:pt x="1271451" y="1606731"/>
                      <a:pt x="1254034" y="1632857"/>
                    </a:cubicBezTo>
                    <a:cubicBezTo>
                      <a:pt x="1215831" y="1690161"/>
                      <a:pt x="1240468" y="1662626"/>
                      <a:pt x="1175657" y="1711235"/>
                    </a:cubicBezTo>
                    <a:cubicBezTo>
                      <a:pt x="1145507" y="1831831"/>
                      <a:pt x="1188260" y="1698906"/>
                      <a:pt x="1123405" y="1802675"/>
                    </a:cubicBezTo>
                    <a:cubicBezTo>
                      <a:pt x="1110977" y="1822559"/>
                      <a:pt x="1107766" y="1847016"/>
                      <a:pt x="1097280" y="1867989"/>
                    </a:cubicBezTo>
                    <a:cubicBezTo>
                      <a:pt x="1072956" y="1916636"/>
                      <a:pt x="1068076" y="1903033"/>
                      <a:pt x="1031965" y="1946366"/>
                    </a:cubicBezTo>
                    <a:cubicBezTo>
                      <a:pt x="1021914" y="1958427"/>
                      <a:pt x="1014548" y="1972492"/>
                      <a:pt x="1005840" y="1985555"/>
                    </a:cubicBezTo>
                    <a:cubicBezTo>
                      <a:pt x="1001486" y="2016035"/>
                      <a:pt x="1000878" y="2047290"/>
                      <a:pt x="992777" y="2076995"/>
                    </a:cubicBezTo>
                    <a:cubicBezTo>
                      <a:pt x="987653" y="2095782"/>
                      <a:pt x="973488" y="2111013"/>
                      <a:pt x="966651" y="2129246"/>
                    </a:cubicBezTo>
                    <a:cubicBezTo>
                      <a:pt x="960347" y="2146056"/>
                      <a:pt x="958520" y="2164235"/>
                      <a:pt x="953588" y="2181497"/>
                    </a:cubicBezTo>
                    <a:cubicBezTo>
                      <a:pt x="949805" y="2194737"/>
                      <a:pt x="944879" y="2207623"/>
                      <a:pt x="940525" y="2220686"/>
                    </a:cubicBezTo>
                    <a:cubicBezTo>
                      <a:pt x="962206" y="2068918"/>
                      <a:pt x="961626" y="2115676"/>
                      <a:pt x="940525" y="1894115"/>
                    </a:cubicBezTo>
                    <a:cubicBezTo>
                      <a:pt x="939220" y="1880407"/>
                      <a:pt x="936277" y="1865504"/>
                      <a:pt x="927462" y="1854926"/>
                    </a:cubicBezTo>
                    <a:cubicBezTo>
                      <a:pt x="913524" y="1838201"/>
                      <a:pt x="891741" y="1829906"/>
                      <a:pt x="875211" y="1815737"/>
                    </a:cubicBezTo>
                    <a:cubicBezTo>
                      <a:pt x="861185" y="1803715"/>
                      <a:pt x="850214" y="1788376"/>
                      <a:pt x="836022" y="1776549"/>
                    </a:cubicBezTo>
                    <a:cubicBezTo>
                      <a:pt x="819960" y="1763164"/>
                      <a:pt x="738733" y="1715119"/>
                      <a:pt x="731520" y="1711235"/>
                    </a:cubicBezTo>
                    <a:cubicBezTo>
                      <a:pt x="697229" y="1692771"/>
                      <a:pt x="664800" y="1668429"/>
                      <a:pt x="627017" y="1658983"/>
                    </a:cubicBezTo>
                    <a:cubicBezTo>
                      <a:pt x="609600" y="1654629"/>
                      <a:pt x="591575" y="1652224"/>
                      <a:pt x="574765" y="1645920"/>
                    </a:cubicBezTo>
                    <a:cubicBezTo>
                      <a:pt x="556457" y="1639055"/>
                      <a:pt x="508277" y="1607980"/>
                      <a:pt x="483325" y="1606732"/>
                    </a:cubicBezTo>
                    <a:cubicBezTo>
                      <a:pt x="322359" y="1598684"/>
                      <a:pt x="161108" y="1598023"/>
                      <a:pt x="0" y="1593669"/>
                    </a:cubicBezTo>
                    <a:cubicBezTo>
                      <a:pt x="13063" y="1580606"/>
                      <a:pt x="24996" y="1566307"/>
                      <a:pt x="39188" y="1554480"/>
                    </a:cubicBezTo>
                    <a:cubicBezTo>
                      <a:pt x="51249" y="1544429"/>
                      <a:pt x="67276" y="1539456"/>
                      <a:pt x="78377" y="1528355"/>
                    </a:cubicBezTo>
                    <a:cubicBezTo>
                      <a:pt x="165467" y="1441265"/>
                      <a:pt x="39182" y="1532712"/>
                      <a:pt x="143691" y="1463040"/>
                    </a:cubicBezTo>
                    <a:cubicBezTo>
                      <a:pt x="176527" y="1364534"/>
                      <a:pt x="132232" y="1485961"/>
                      <a:pt x="182880" y="1384663"/>
                    </a:cubicBezTo>
                    <a:cubicBezTo>
                      <a:pt x="189038" y="1372347"/>
                      <a:pt x="187340" y="1356227"/>
                      <a:pt x="195942" y="1345475"/>
                    </a:cubicBezTo>
                    <a:cubicBezTo>
                      <a:pt x="205750" y="1333216"/>
                      <a:pt x="222068" y="1328058"/>
                      <a:pt x="235131" y="1319349"/>
                    </a:cubicBezTo>
                    <a:cubicBezTo>
                      <a:pt x="239485" y="1306286"/>
                      <a:pt x="244411" y="1293400"/>
                      <a:pt x="248194" y="1280160"/>
                    </a:cubicBezTo>
                    <a:cubicBezTo>
                      <a:pt x="274952" y="1186508"/>
                      <a:pt x="270405" y="1165230"/>
                      <a:pt x="248194" y="1031966"/>
                    </a:cubicBezTo>
                    <a:cubicBezTo>
                      <a:pt x="245613" y="1016480"/>
                      <a:pt x="233169" y="1003878"/>
                      <a:pt x="222068" y="992777"/>
                    </a:cubicBezTo>
                    <a:cubicBezTo>
                      <a:pt x="210967" y="981676"/>
                      <a:pt x="195943" y="975360"/>
                      <a:pt x="182880" y="966652"/>
                    </a:cubicBezTo>
                    <a:cubicBezTo>
                      <a:pt x="118009" y="869346"/>
                      <a:pt x="201388" y="988863"/>
                      <a:pt x="117565" y="888275"/>
                    </a:cubicBezTo>
                    <a:cubicBezTo>
                      <a:pt x="107514" y="876214"/>
                      <a:pt x="102541" y="860187"/>
                      <a:pt x="91440" y="849086"/>
                    </a:cubicBezTo>
                    <a:cubicBezTo>
                      <a:pt x="80339" y="837984"/>
                      <a:pt x="59272" y="837002"/>
                      <a:pt x="52251" y="822960"/>
                    </a:cubicBezTo>
                    <a:cubicBezTo>
                      <a:pt x="44462" y="807382"/>
                      <a:pt x="41365" y="764177"/>
                      <a:pt x="52251" y="757646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56" name="Freeform 155"/>
              <p:cNvSpPr/>
              <p:nvPr/>
            </p:nvSpPr>
            <p:spPr>
              <a:xfrm>
                <a:off x="1881052" y="1750423"/>
                <a:ext cx="431074" cy="653143"/>
              </a:xfrm>
              <a:custGeom>
                <a:avLst/>
                <a:gdLst>
                  <a:gd name="connsiteX0" fmla="*/ 431074 w 431074"/>
                  <a:gd name="connsiteY0" fmla="*/ 653143 h 653143"/>
                  <a:gd name="connsiteX1" fmla="*/ 378822 w 431074"/>
                  <a:gd name="connsiteY1" fmla="*/ 574766 h 653143"/>
                  <a:gd name="connsiteX2" fmla="*/ 339634 w 431074"/>
                  <a:gd name="connsiteY2" fmla="*/ 535577 h 653143"/>
                  <a:gd name="connsiteX3" fmla="*/ 287382 w 431074"/>
                  <a:gd name="connsiteY3" fmla="*/ 457200 h 653143"/>
                  <a:gd name="connsiteX4" fmla="*/ 274320 w 431074"/>
                  <a:gd name="connsiteY4" fmla="*/ 418011 h 653143"/>
                  <a:gd name="connsiteX5" fmla="*/ 195942 w 431074"/>
                  <a:gd name="connsiteY5" fmla="*/ 313508 h 653143"/>
                  <a:gd name="connsiteX6" fmla="*/ 156754 w 431074"/>
                  <a:gd name="connsiteY6" fmla="*/ 261257 h 653143"/>
                  <a:gd name="connsiteX7" fmla="*/ 117565 w 431074"/>
                  <a:gd name="connsiteY7" fmla="*/ 209006 h 653143"/>
                  <a:gd name="connsiteX8" fmla="*/ 39188 w 431074"/>
                  <a:gd name="connsiteY8" fmla="*/ 143691 h 653143"/>
                  <a:gd name="connsiteX9" fmla="*/ 13062 w 431074"/>
                  <a:gd name="connsiteY9" fmla="*/ 65314 h 653143"/>
                  <a:gd name="connsiteX10" fmla="*/ 0 w 431074"/>
                  <a:gd name="connsiteY10" fmla="*/ 26126 h 653143"/>
                  <a:gd name="connsiteX11" fmla="*/ 0 w 431074"/>
                  <a:gd name="connsiteY11" fmla="*/ 0 h 6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1074" h="653143">
                    <a:moveTo>
                      <a:pt x="431074" y="653143"/>
                    </a:moveTo>
                    <a:cubicBezTo>
                      <a:pt x="413657" y="627017"/>
                      <a:pt x="398099" y="599551"/>
                      <a:pt x="378822" y="574766"/>
                    </a:cubicBezTo>
                    <a:cubicBezTo>
                      <a:pt x="367480" y="560184"/>
                      <a:pt x="349881" y="550948"/>
                      <a:pt x="339634" y="535577"/>
                    </a:cubicBezTo>
                    <a:cubicBezTo>
                      <a:pt x="264022" y="422156"/>
                      <a:pt x="412388" y="582203"/>
                      <a:pt x="287382" y="457200"/>
                    </a:cubicBezTo>
                    <a:cubicBezTo>
                      <a:pt x="283028" y="444137"/>
                      <a:pt x="281712" y="429628"/>
                      <a:pt x="274320" y="418011"/>
                    </a:cubicBezTo>
                    <a:cubicBezTo>
                      <a:pt x="250943" y="381275"/>
                      <a:pt x="222068" y="348342"/>
                      <a:pt x="195942" y="313508"/>
                    </a:cubicBezTo>
                    <a:lnTo>
                      <a:pt x="156754" y="261257"/>
                    </a:lnTo>
                    <a:cubicBezTo>
                      <a:pt x="143691" y="243840"/>
                      <a:pt x="135680" y="221083"/>
                      <a:pt x="117565" y="209006"/>
                    </a:cubicBezTo>
                    <a:cubicBezTo>
                      <a:pt x="63006" y="172632"/>
                      <a:pt x="89478" y="193981"/>
                      <a:pt x="39188" y="143691"/>
                    </a:cubicBezTo>
                    <a:lnTo>
                      <a:pt x="13062" y="65314"/>
                    </a:lnTo>
                    <a:cubicBezTo>
                      <a:pt x="8708" y="52251"/>
                      <a:pt x="0" y="39895"/>
                      <a:pt x="0" y="26126"/>
                    </a:cubicBez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57" name="Freeform 156"/>
              <p:cNvSpPr/>
              <p:nvPr/>
            </p:nvSpPr>
            <p:spPr>
              <a:xfrm>
                <a:off x="1711234" y="2076994"/>
                <a:ext cx="613955" cy="352697"/>
              </a:xfrm>
              <a:custGeom>
                <a:avLst/>
                <a:gdLst>
                  <a:gd name="connsiteX0" fmla="*/ 613955 w 613955"/>
                  <a:gd name="connsiteY0" fmla="*/ 352697 h 352697"/>
                  <a:gd name="connsiteX1" fmla="*/ 496389 w 613955"/>
                  <a:gd name="connsiteY1" fmla="*/ 274320 h 352697"/>
                  <a:gd name="connsiteX2" fmla="*/ 457200 w 613955"/>
                  <a:gd name="connsiteY2" fmla="*/ 248195 h 352697"/>
                  <a:gd name="connsiteX3" fmla="*/ 418012 w 613955"/>
                  <a:gd name="connsiteY3" fmla="*/ 235132 h 352697"/>
                  <a:gd name="connsiteX4" fmla="*/ 326572 w 613955"/>
                  <a:gd name="connsiteY4" fmla="*/ 182880 h 352697"/>
                  <a:gd name="connsiteX5" fmla="*/ 169818 w 613955"/>
                  <a:gd name="connsiteY5" fmla="*/ 52252 h 352697"/>
                  <a:gd name="connsiteX6" fmla="*/ 130629 w 613955"/>
                  <a:gd name="connsiteY6" fmla="*/ 26126 h 352697"/>
                  <a:gd name="connsiteX7" fmla="*/ 39189 w 613955"/>
                  <a:gd name="connsiteY7" fmla="*/ 13063 h 352697"/>
                  <a:gd name="connsiteX8" fmla="*/ 0 w 613955"/>
                  <a:gd name="connsiteY8" fmla="*/ 0 h 352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955" h="352697">
                    <a:moveTo>
                      <a:pt x="613955" y="352697"/>
                    </a:moveTo>
                    <a:cubicBezTo>
                      <a:pt x="498903" y="260657"/>
                      <a:pt x="597695" y="332209"/>
                      <a:pt x="496389" y="274320"/>
                    </a:cubicBezTo>
                    <a:cubicBezTo>
                      <a:pt x="482758" y="266531"/>
                      <a:pt x="471242" y="255216"/>
                      <a:pt x="457200" y="248195"/>
                    </a:cubicBezTo>
                    <a:cubicBezTo>
                      <a:pt x="444884" y="242037"/>
                      <a:pt x="430668" y="240556"/>
                      <a:pt x="418012" y="235132"/>
                    </a:cubicBezTo>
                    <a:cubicBezTo>
                      <a:pt x="395170" y="225343"/>
                      <a:pt x="346931" y="200977"/>
                      <a:pt x="326572" y="182880"/>
                    </a:cubicBezTo>
                    <a:cubicBezTo>
                      <a:pt x="175707" y="48777"/>
                      <a:pt x="321671" y="153487"/>
                      <a:pt x="169818" y="52252"/>
                    </a:cubicBezTo>
                    <a:cubicBezTo>
                      <a:pt x="156755" y="43543"/>
                      <a:pt x="146171" y="28346"/>
                      <a:pt x="130629" y="26126"/>
                    </a:cubicBezTo>
                    <a:lnTo>
                      <a:pt x="39189" y="13063"/>
                    </a:ln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58" name="Freeform 157"/>
              <p:cNvSpPr/>
              <p:nvPr/>
            </p:nvSpPr>
            <p:spPr>
              <a:xfrm>
                <a:off x="2194560" y="1593669"/>
                <a:ext cx="143692" cy="809897"/>
              </a:xfrm>
              <a:custGeom>
                <a:avLst/>
                <a:gdLst>
                  <a:gd name="connsiteX0" fmla="*/ 143692 w 143692"/>
                  <a:gd name="connsiteY0" fmla="*/ 809897 h 809897"/>
                  <a:gd name="connsiteX1" fmla="*/ 78377 w 143692"/>
                  <a:gd name="connsiteY1" fmla="*/ 496388 h 809897"/>
                  <a:gd name="connsiteX2" fmla="*/ 39189 w 143692"/>
                  <a:gd name="connsiteY2" fmla="*/ 378822 h 809897"/>
                  <a:gd name="connsiteX3" fmla="*/ 26126 w 143692"/>
                  <a:gd name="connsiteY3" fmla="*/ 91440 h 809897"/>
                  <a:gd name="connsiteX4" fmla="*/ 0 w 143692"/>
                  <a:gd name="connsiteY4" fmla="*/ 13062 h 809897"/>
                  <a:gd name="connsiteX5" fmla="*/ 0 w 143692"/>
                  <a:gd name="connsiteY5" fmla="*/ 0 h 809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92" h="809897">
                    <a:moveTo>
                      <a:pt x="143692" y="809897"/>
                    </a:moveTo>
                    <a:cubicBezTo>
                      <a:pt x="127489" y="647866"/>
                      <a:pt x="138061" y="675442"/>
                      <a:pt x="78377" y="496388"/>
                    </a:cubicBezTo>
                    <a:lnTo>
                      <a:pt x="39189" y="378822"/>
                    </a:lnTo>
                    <a:cubicBezTo>
                      <a:pt x="34835" y="283028"/>
                      <a:pt x="36342" y="186787"/>
                      <a:pt x="26126" y="91440"/>
                    </a:cubicBezTo>
                    <a:cubicBezTo>
                      <a:pt x="23192" y="64058"/>
                      <a:pt x="0" y="40601"/>
                      <a:pt x="0" y="13062"/>
                    </a:cubicBez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1619794" y="2978331"/>
                <a:ext cx="627018" cy="222069"/>
              </a:xfrm>
              <a:custGeom>
                <a:avLst/>
                <a:gdLst>
                  <a:gd name="connsiteX0" fmla="*/ 627018 w 627018"/>
                  <a:gd name="connsiteY0" fmla="*/ 222069 h 222069"/>
                  <a:gd name="connsiteX1" fmla="*/ 313509 w 627018"/>
                  <a:gd name="connsiteY1" fmla="*/ 195943 h 222069"/>
                  <a:gd name="connsiteX2" fmla="*/ 182880 w 627018"/>
                  <a:gd name="connsiteY2" fmla="*/ 169818 h 222069"/>
                  <a:gd name="connsiteX3" fmla="*/ 143692 w 627018"/>
                  <a:gd name="connsiteY3" fmla="*/ 156755 h 222069"/>
                  <a:gd name="connsiteX4" fmla="*/ 52252 w 627018"/>
                  <a:gd name="connsiteY4" fmla="*/ 143692 h 222069"/>
                  <a:gd name="connsiteX5" fmla="*/ 13063 w 627018"/>
                  <a:gd name="connsiteY5" fmla="*/ 39189 h 222069"/>
                  <a:gd name="connsiteX6" fmla="*/ 0 w 627018"/>
                  <a:gd name="connsiteY6" fmla="*/ 0 h 22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7018" h="222069">
                    <a:moveTo>
                      <a:pt x="627018" y="222069"/>
                    </a:moveTo>
                    <a:cubicBezTo>
                      <a:pt x="492795" y="213121"/>
                      <a:pt x="435258" y="212176"/>
                      <a:pt x="313509" y="195943"/>
                    </a:cubicBezTo>
                    <a:cubicBezTo>
                      <a:pt x="265405" y="189529"/>
                      <a:pt x="228303" y="182796"/>
                      <a:pt x="182880" y="169818"/>
                    </a:cubicBezTo>
                    <a:cubicBezTo>
                      <a:pt x="169640" y="166035"/>
                      <a:pt x="157194" y="159455"/>
                      <a:pt x="143692" y="156755"/>
                    </a:cubicBezTo>
                    <a:cubicBezTo>
                      <a:pt x="113500" y="150717"/>
                      <a:pt x="82732" y="148046"/>
                      <a:pt x="52252" y="143692"/>
                    </a:cubicBezTo>
                    <a:cubicBezTo>
                      <a:pt x="9245" y="79181"/>
                      <a:pt x="35662" y="129583"/>
                      <a:pt x="13063" y="39189"/>
                    </a:cubicBezTo>
                    <a:cubicBezTo>
                      <a:pt x="9723" y="25831"/>
                      <a:pt x="0" y="0"/>
                      <a:pt x="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1593669" y="3213463"/>
                <a:ext cx="653143" cy="130628"/>
              </a:xfrm>
              <a:custGeom>
                <a:avLst/>
                <a:gdLst>
                  <a:gd name="connsiteX0" fmla="*/ 653143 w 653143"/>
                  <a:gd name="connsiteY0" fmla="*/ 0 h 130628"/>
                  <a:gd name="connsiteX1" fmla="*/ 444137 w 653143"/>
                  <a:gd name="connsiteY1" fmla="*/ 26125 h 130628"/>
                  <a:gd name="connsiteX2" fmla="*/ 404948 w 653143"/>
                  <a:gd name="connsiteY2" fmla="*/ 52251 h 130628"/>
                  <a:gd name="connsiteX3" fmla="*/ 339634 w 653143"/>
                  <a:gd name="connsiteY3" fmla="*/ 65314 h 130628"/>
                  <a:gd name="connsiteX4" fmla="*/ 261257 w 653143"/>
                  <a:gd name="connsiteY4" fmla="*/ 91440 h 130628"/>
                  <a:gd name="connsiteX5" fmla="*/ 209005 w 653143"/>
                  <a:gd name="connsiteY5" fmla="*/ 104502 h 130628"/>
                  <a:gd name="connsiteX6" fmla="*/ 130628 w 653143"/>
                  <a:gd name="connsiteY6" fmla="*/ 130628 h 130628"/>
                  <a:gd name="connsiteX7" fmla="*/ 0 w 653143"/>
                  <a:gd name="connsiteY7" fmla="*/ 117565 h 13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143" h="130628">
                    <a:moveTo>
                      <a:pt x="653143" y="0"/>
                    </a:moveTo>
                    <a:cubicBezTo>
                      <a:pt x="583474" y="8708"/>
                      <a:pt x="512842" y="11661"/>
                      <a:pt x="444137" y="26125"/>
                    </a:cubicBezTo>
                    <a:cubicBezTo>
                      <a:pt x="428774" y="29359"/>
                      <a:pt x="419648" y="46738"/>
                      <a:pt x="404948" y="52251"/>
                    </a:cubicBezTo>
                    <a:cubicBezTo>
                      <a:pt x="384159" y="60047"/>
                      <a:pt x="361054" y="59472"/>
                      <a:pt x="339634" y="65314"/>
                    </a:cubicBezTo>
                    <a:cubicBezTo>
                      <a:pt x="313065" y="72560"/>
                      <a:pt x="287974" y="84761"/>
                      <a:pt x="261257" y="91440"/>
                    </a:cubicBezTo>
                    <a:cubicBezTo>
                      <a:pt x="243840" y="95794"/>
                      <a:pt x="226201" y="99343"/>
                      <a:pt x="209005" y="104502"/>
                    </a:cubicBezTo>
                    <a:cubicBezTo>
                      <a:pt x="182627" y="112415"/>
                      <a:pt x="130628" y="130628"/>
                      <a:pt x="130628" y="130628"/>
                    </a:cubicBezTo>
                    <a:cubicBezTo>
                      <a:pt x="35071" y="114702"/>
                      <a:pt x="78737" y="117565"/>
                      <a:pt x="0" y="11756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61" name="Freeform 160"/>
              <p:cNvSpPr/>
              <p:nvPr/>
            </p:nvSpPr>
            <p:spPr>
              <a:xfrm>
                <a:off x="1698172" y="3213462"/>
                <a:ext cx="522514" cy="405222"/>
              </a:xfrm>
              <a:custGeom>
                <a:avLst/>
                <a:gdLst>
                  <a:gd name="connsiteX0" fmla="*/ 522514 w 522514"/>
                  <a:gd name="connsiteY0" fmla="*/ 0 h 405222"/>
                  <a:gd name="connsiteX1" fmla="*/ 431074 w 522514"/>
                  <a:gd name="connsiteY1" fmla="*/ 39189 h 405222"/>
                  <a:gd name="connsiteX2" fmla="*/ 391885 w 522514"/>
                  <a:gd name="connsiteY2" fmla="*/ 52252 h 405222"/>
                  <a:gd name="connsiteX3" fmla="*/ 352697 w 522514"/>
                  <a:gd name="connsiteY3" fmla="*/ 91440 h 405222"/>
                  <a:gd name="connsiteX4" fmla="*/ 313508 w 522514"/>
                  <a:gd name="connsiteY4" fmla="*/ 117566 h 405222"/>
                  <a:gd name="connsiteX5" fmla="*/ 248194 w 522514"/>
                  <a:gd name="connsiteY5" fmla="*/ 209006 h 405222"/>
                  <a:gd name="connsiteX6" fmla="*/ 195942 w 522514"/>
                  <a:gd name="connsiteY6" fmla="*/ 287383 h 405222"/>
                  <a:gd name="connsiteX7" fmla="*/ 182880 w 522514"/>
                  <a:gd name="connsiteY7" fmla="*/ 326572 h 405222"/>
                  <a:gd name="connsiteX8" fmla="*/ 65314 w 522514"/>
                  <a:gd name="connsiteY8" fmla="*/ 378823 h 405222"/>
                  <a:gd name="connsiteX9" fmla="*/ 0 w 522514"/>
                  <a:gd name="connsiteY9" fmla="*/ 404949 h 40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2514" h="405222">
                    <a:moveTo>
                      <a:pt x="522514" y="0"/>
                    </a:moveTo>
                    <a:cubicBezTo>
                      <a:pt x="492034" y="13063"/>
                      <a:pt x="461863" y="26873"/>
                      <a:pt x="431074" y="39189"/>
                    </a:cubicBezTo>
                    <a:cubicBezTo>
                      <a:pt x="418289" y="44303"/>
                      <a:pt x="403342" y="44614"/>
                      <a:pt x="391885" y="52252"/>
                    </a:cubicBezTo>
                    <a:cubicBezTo>
                      <a:pt x="376514" y="62499"/>
                      <a:pt x="366889" y="79614"/>
                      <a:pt x="352697" y="91440"/>
                    </a:cubicBezTo>
                    <a:cubicBezTo>
                      <a:pt x="340636" y="101491"/>
                      <a:pt x="326571" y="108857"/>
                      <a:pt x="313508" y="117566"/>
                    </a:cubicBezTo>
                    <a:cubicBezTo>
                      <a:pt x="228580" y="244957"/>
                      <a:pt x="361597" y="47003"/>
                      <a:pt x="248194" y="209006"/>
                    </a:cubicBezTo>
                    <a:cubicBezTo>
                      <a:pt x="230188" y="234729"/>
                      <a:pt x="195942" y="287383"/>
                      <a:pt x="195942" y="287383"/>
                    </a:cubicBezTo>
                    <a:cubicBezTo>
                      <a:pt x="191588" y="300446"/>
                      <a:pt x="191482" y="315820"/>
                      <a:pt x="182880" y="326572"/>
                    </a:cubicBezTo>
                    <a:cubicBezTo>
                      <a:pt x="152496" y="364553"/>
                      <a:pt x="102949" y="353733"/>
                      <a:pt x="65314" y="378823"/>
                    </a:cubicBezTo>
                    <a:cubicBezTo>
                      <a:pt x="18879" y="409780"/>
                      <a:pt x="41825" y="404949"/>
                      <a:pt x="0" y="40494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62" name="Freeform 161"/>
              <p:cNvSpPr/>
              <p:nvPr/>
            </p:nvSpPr>
            <p:spPr>
              <a:xfrm>
                <a:off x="2781630" y="1240971"/>
                <a:ext cx="431833" cy="587829"/>
              </a:xfrm>
              <a:custGeom>
                <a:avLst/>
                <a:gdLst>
                  <a:gd name="connsiteX0" fmla="*/ 431833 w 431833"/>
                  <a:gd name="connsiteY0" fmla="*/ 587829 h 587829"/>
                  <a:gd name="connsiteX1" fmla="*/ 275079 w 431833"/>
                  <a:gd name="connsiteY1" fmla="*/ 365760 h 587829"/>
                  <a:gd name="connsiteX2" fmla="*/ 222827 w 431833"/>
                  <a:gd name="connsiteY2" fmla="*/ 274320 h 587829"/>
                  <a:gd name="connsiteX3" fmla="*/ 144450 w 431833"/>
                  <a:gd name="connsiteY3" fmla="*/ 195943 h 587829"/>
                  <a:gd name="connsiteX4" fmla="*/ 105262 w 431833"/>
                  <a:gd name="connsiteY4" fmla="*/ 182880 h 587829"/>
                  <a:gd name="connsiteX5" fmla="*/ 79136 w 431833"/>
                  <a:gd name="connsiteY5" fmla="*/ 130629 h 587829"/>
                  <a:gd name="connsiteX6" fmla="*/ 39947 w 431833"/>
                  <a:gd name="connsiteY6" fmla="*/ 104503 h 587829"/>
                  <a:gd name="connsiteX7" fmla="*/ 759 w 431833"/>
                  <a:gd name="connsiteY7" fmla="*/ 26126 h 587829"/>
                  <a:gd name="connsiteX8" fmla="*/ 759 w 431833"/>
                  <a:gd name="connsiteY8" fmla="*/ 0 h 58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1833" h="587829">
                    <a:moveTo>
                      <a:pt x="431833" y="587829"/>
                    </a:moveTo>
                    <a:cubicBezTo>
                      <a:pt x="379582" y="513806"/>
                      <a:pt x="315600" y="446801"/>
                      <a:pt x="275079" y="365760"/>
                    </a:cubicBezTo>
                    <a:cubicBezTo>
                      <a:pt x="261562" y="338727"/>
                      <a:pt x="243928" y="298058"/>
                      <a:pt x="222827" y="274320"/>
                    </a:cubicBezTo>
                    <a:cubicBezTo>
                      <a:pt x="198281" y="246705"/>
                      <a:pt x="179501" y="207627"/>
                      <a:pt x="144450" y="195943"/>
                    </a:cubicBezTo>
                    <a:lnTo>
                      <a:pt x="105262" y="182880"/>
                    </a:lnTo>
                    <a:cubicBezTo>
                      <a:pt x="96553" y="165463"/>
                      <a:pt x="91602" y="145588"/>
                      <a:pt x="79136" y="130629"/>
                    </a:cubicBezTo>
                    <a:cubicBezTo>
                      <a:pt x="69085" y="118568"/>
                      <a:pt x="51048" y="115604"/>
                      <a:pt x="39947" y="104503"/>
                    </a:cubicBezTo>
                    <a:cubicBezTo>
                      <a:pt x="20682" y="85238"/>
                      <a:pt x="6071" y="52686"/>
                      <a:pt x="759" y="26126"/>
                    </a:cubicBezTo>
                    <a:cubicBezTo>
                      <a:pt x="-949" y="17586"/>
                      <a:pt x="759" y="8709"/>
                      <a:pt x="759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63" name="Freeform 162"/>
              <p:cNvSpPr/>
              <p:nvPr/>
            </p:nvSpPr>
            <p:spPr>
              <a:xfrm>
                <a:off x="2991394" y="1188720"/>
                <a:ext cx="248195" cy="705394"/>
              </a:xfrm>
              <a:custGeom>
                <a:avLst/>
                <a:gdLst>
                  <a:gd name="connsiteX0" fmla="*/ 248195 w 248195"/>
                  <a:gd name="connsiteY0" fmla="*/ 705394 h 705394"/>
                  <a:gd name="connsiteX1" fmla="*/ 209006 w 248195"/>
                  <a:gd name="connsiteY1" fmla="*/ 535577 h 705394"/>
                  <a:gd name="connsiteX2" fmla="*/ 195943 w 248195"/>
                  <a:gd name="connsiteY2" fmla="*/ 496389 h 705394"/>
                  <a:gd name="connsiteX3" fmla="*/ 182880 w 248195"/>
                  <a:gd name="connsiteY3" fmla="*/ 431074 h 705394"/>
                  <a:gd name="connsiteX4" fmla="*/ 130629 w 248195"/>
                  <a:gd name="connsiteY4" fmla="*/ 313509 h 705394"/>
                  <a:gd name="connsiteX5" fmla="*/ 91440 w 248195"/>
                  <a:gd name="connsiteY5" fmla="*/ 235131 h 705394"/>
                  <a:gd name="connsiteX6" fmla="*/ 78378 w 248195"/>
                  <a:gd name="connsiteY6" fmla="*/ 195943 h 705394"/>
                  <a:gd name="connsiteX7" fmla="*/ 39189 w 248195"/>
                  <a:gd name="connsiteY7" fmla="*/ 117566 h 705394"/>
                  <a:gd name="connsiteX8" fmla="*/ 13063 w 248195"/>
                  <a:gd name="connsiteY8" fmla="*/ 13063 h 705394"/>
                  <a:gd name="connsiteX9" fmla="*/ 0 w 248195"/>
                  <a:gd name="connsiteY9" fmla="*/ 0 h 7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195" h="705394">
                    <a:moveTo>
                      <a:pt x="248195" y="705394"/>
                    </a:moveTo>
                    <a:cubicBezTo>
                      <a:pt x="181984" y="473657"/>
                      <a:pt x="254693" y="741166"/>
                      <a:pt x="209006" y="535577"/>
                    </a:cubicBezTo>
                    <a:cubicBezTo>
                      <a:pt x="206019" y="522136"/>
                      <a:pt x="199283" y="509747"/>
                      <a:pt x="195943" y="496389"/>
                    </a:cubicBezTo>
                    <a:cubicBezTo>
                      <a:pt x="190558" y="474849"/>
                      <a:pt x="189260" y="452340"/>
                      <a:pt x="182880" y="431074"/>
                    </a:cubicBezTo>
                    <a:cubicBezTo>
                      <a:pt x="162623" y="363550"/>
                      <a:pt x="156363" y="373553"/>
                      <a:pt x="130629" y="313509"/>
                    </a:cubicBezTo>
                    <a:cubicBezTo>
                      <a:pt x="98178" y="237791"/>
                      <a:pt x="141649" y="310444"/>
                      <a:pt x="91440" y="235131"/>
                    </a:cubicBezTo>
                    <a:cubicBezTo>
                      <a:pt x="87086" y="222068"/>
                      <a:pt x="84536" y="208259"/>
                      <a:pt x="78378" y="195943"/>
                    </a:cubicBezTo>
                    <a:cubicBezTo>
                      <a:pt x="46451" y="132088"/>
                      <a:pt x="55606" y="183233"/>
                      <a:pt x="39189" y="117566"/>
                    </a:cubicBezTo>
                    <a:cubicBezTo>
                      <a:pt x="31736" y="87754"/>
                      <a:pt x="27994" y="42924"/>
                      <a:pt x="13063" y="13063"/>
                    </a:cubicBezTo>
                    <a:cubicBezTo>
                      <a:pt x="10309" y="7555"/>
                      <a:pt x="4354" y="4354"/>
                      <a:pt x="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64" name="Freeform 163"/>
              <p:cNvSpPr/>
              <p:nvPr/>
            </p:nvSpPr>
            <p:spPr>
              <a:xfrm>
                <a:off x="3212368" y="1005839"/>
                <a:ext cx="144786" cy="875212"/>
              </a:xfrm>
              <a:custGeom>
                <a:avLst/>
                <a:gdLst>
                  <a:gd name="connsiteX0" fmla="*/ 27220 w 144786"/>
                  <a:gd name="connsiteY0" fmla="*/ 875212 h 875212"/>
                  <a:gd name="connsiteX1" fmla="*/ 118660 w 144786"/>
                  <a:gd name="connsiteY1" fmla="*/ 444137 h 875212"/>
                  <a:gd name="connsiteX2" fmla="*/ 144786 w 144786"/>
                  <a:gd name="connsiteY2" fmla="*/ 365760 h 875212"/>
                  <a:gd name="connsiteX3" fmla="*/ 131723 w 144786"/>
                  <a:gd name="connsiteY3" fmla="*/ 222069 h 875212"/>
                  <a:gd name="connsiteX4" fmla="*/ 118660 w 144786"/>
                  <a:gd name="connsiteY4" fmla="*/ 182880 h 875212"/>
                  <a:gd name="connsiteX5" fmla="*/ 40283 w 144786"/>
                  <a:gd name="connsiteY5" fmla="*/ 130629 h 875212"/>
                  <a:gd name="connsiteX6" fmla="*/ 1094 w 144786"/>
                  <a:gd name="connsiteY6" fmla="*/ 52252 h 875212"/>
                  <a:gd name="connsiteX7" fmla="*/ 1094 w 144786"/>
                  <a:gd name="connsiteY7" fmla="*/ 0 h 875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786" h="875212">
                    <a:moveTo>
                      <a:pt x="27220" y="875212"/>
                    </a:moveTo>
                    <a:cubicBezTo>
                      <a:pt x="57700" y="731520"/>
                      <a:pt x="85631" y="587264"/>
                      <a:pt x="118660" y="444137"/>
                    </a:cubicBezTo>
                    <a:cubicBezTo>
                      <a:pt x="124852" y="417303"/>
                      <a:pt x="144786" y="365760"/>
                      <a:pt x="144786" y="365760"/>
                    </a:cubicBezTo>
                    <a:cubicBezTo>
                      <a:pt x="140432" y="317863"/>
                      <a:pt x="138525" y="269680"/>
                      <a:pt x="131723" y="222069"/>
                    </a:cubicBezTo>
                    <a:cubicBezTo>
                      <a:pt x="129776" y="208438"/>
                      <a:pt x="128397" y="192617"/>
                      <a:pt x="118660" y="182880"/>
                    </a:cubicBezTo>
                    <a:cubicBezTo>
                      <a:pt x="96457" y="160677"/>
                      <a:pt x="40283" y="130629"/>
                      <a:pt x="40283" y="130629"/>
                    </a:cubicBezTo>
                    <a:cubicBezTo>
                      <a:pt x="21469" y="102408"/>
                      <a:pt x="6010" y="86667"/>
                      <a:pt x="1094" y="52252"/>
                    </a:cubicBezTo>
                    <a:cubicBezTo>
                      <a:pt x="-1369" y="35010"/>
                      <a:pt x="1094" y="17417"/>
                      <a:pt x="1094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65" name="Freeform 164"/>
              <p:cNvSpPr/>
              <p:nvPr/>
            </p:nvSpPr>
            <p:spPr>
              <a:xfrm>
                <a:off x="2716909" y="3801291"/>
                <a:ext cx="496554" cy="431075"/>
              </a:xfrm>
              <a:custGeom>
                <a:avLst/>
                <a:gdLst>
                  <a:gd name="connsiteX0" fmla="*/ 496554 w 496554"/>
                  <a:gd name="connsiteY0" fmla="*/ 0 h 431075"/>
                  <a:gd name="connsiteX1" fmla="*/ 352863 w 496554"/>
                  <a:gd name="connsiteY1" fmla="*/ 143692 h 431075"/>
                  <a:gd name="connsiteX2" fmla="*/ 313674 w 496554"/>
                  <a:gd name="connsiteY2" fmla="*/ 182880 h 431075"/>
                  <a:gd name="connsiteX3" fmla="*/ 261423 w 496554"/>
                  <a:gd name="connsiteY3" fmla="*/ 209006 h 431075"/>
                  <a:gd name="connsiteX4" fmla="*/ 183045 w 496554"/>
                  <a:gd name="connsiteY4" fmla="*/ 261258 h 431075"/>
                  <a:gd name="connsiteX5" fmla="*/ 143857 w 496554"/>
                  <a:gd name="connsiteY5" fmla="*/ 287383 h 431075"/>
                  <a:gd name="connsiteX6" fmla="*/ 104668 w 496554"/>
                  <a:gd name="connsiteY6" fmla="*/ 300446 h 431075"/>
                  <a:gd name="connsiteX7" fmla="*/ 65480 w 496554"/>
                  <a:gd name="connsiteY7" fmla="*/ 339635 h 431075"/>
                  <a:gd name="connsiteX8" fmla="*/ 26291 w 496554"/>
                  <a:gd name="connsiteY8" fmla="*/ 352698 h 431075"/>
                  <a:gd name="connsiteX9" fmla="*/ 165 w 496554"/>
                  <a:gd name="connsiteY9" fmla="*/ 431075 h 43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6554" h="431075">
                    <a:moveTo>
                      <a:pt x="496554" y="0"/>
                    </a:moveTo>
                    <a:lnTo>
                      <a:pt x="352863" y="143692"/>
                    </a:lnTo>
                    <a:cubicBezTo>
                      <a:pt x="339800" y="156755"/>
                      <a:pt x="330197" y="174618"/>
                      <a:pt x="313674" y="182880"/>
                    </a:cubicBezTo>
                    <a:cubicBezTo>
                      <a:pt x="296257" y="191589"/>
                      <a:pt x="278121" y="198987"/>
                      <a:pt x="261423" y="209006"/>
                    </a:cubicBezTo>
                    <a:cubicBezTo>
                      <a:pt x="234498" y="225161"/>
                      <a:pt x="209171" y="243841"/>
                      <a:pt x="183045" y="261258"/>
                    </a:cubicBezTo>
                    <a:cubicBezTo>
                      <a:pt x="169982" y="269966"/>
                      <a:pt x="158751" y="282418"/>
                      <a:pt x="143857" y="287383"/>
                    </a:cubicBezTo>
                    <a:lnTo>
                      <a:pt x="104668" y="300446"/>
                    </a:lnTo>
                    <a:cubicBezTo>
                      <a:pt x="91605" y="313509"/>
                      <a:pt x="80851" y="329388"/>
                      <a:pt x="65480" y="339635"/>
                    </a:cubicBezTo>
                    <a:cubicBezTo>
                      <a:pt x="54023" y="347273"/>
                      <a:pt x="36028" y="342961"/>
                      <a:pt x="26291" y="352698"/>
                    </a:cubicBezTo>
                    <a:cubicBezTo>
                      <a:pt x="-3730" y="382718"/>
                      <a:pt x="165" y="398902"/>
                      <a:pt x="165" y="43107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2873829" y="3762103"/>
                <a:ext cx="326571" cy="666675"/>
              </a:xfrm>
              <a:custGeom>
                <a:avLst/>
                <a:gdLst>
                  <a:gd name="connsiteX0" fmla="*/ 326571 w 326571"/>
                  <a:gd name="connsiteY0" fmla="*/ 0 h 666675"/>
                  <a:gd name="connsiteX1" fmla="*/ 300445 w 326571"/>
                  <a:gd name="connsiteY1" fmla="*/ 222068 h 666675"/>
                  <a:gd name="connsiteX2" fmla="*/ 274320 w 326571"/>
                  <a:gd name="connsiteY2" fmla="*/ 300446 h 666675"/>
                  <a:gd name="connsiteX3" fmla="*/ 248194 w 326571"/>
                  <a:gd name="connsiteY3" fmla="*/ 431074 h 666675"/>
                  <a:gd name="connsiteX4" fmla="*/ 222068 w 326571"/>
                  <a:gd name="connsiteY4" fmla="*/ 535577 h 666675"/>
                  <a:gd name="connsiteX5" fmla="*/ 104503 w 326571"/>
                  <a:gd name="connsiteY5" fmla="*/ 627017 h 666675"/>
                  <a:gd name="connsiteX6" fmla="*/ 13063 w 326571"/>
                  <a:gd name="connsiteY6" fmla="*/ 666206 h 666675"/>
                  <a:gd name="connsiteX7" fmla="*/ 0 w 326571"/>
                  <a:gd name="connsiteY7" fmla="*/ 666206 h 6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571" h="666675">
                    <a:moveTo>
                      <a:pt x="326571" y="0"/>
                    </a:moveTo>
                    <a:cubicBezTo>
                      <a:pt x="317862" y="74023"/>
                      <a:pt x="313215" y="148637"/>
                      <a:pt x="300445" y="222068"/>
                    </a:cubicBezTo>
                    <a:cubicBezTo>
                      <a:pt x="295726" y="249200"/>
                      <a:pt x="280999" y="273729"/>
                      <a:pt x="274320" y="300446"/>
                    </a:cubicBezTo>
                    <a:cubicBezTo>
                      <a:pt x="263550" y="343525"/>
                      <a:pt x="256903" y="387531"/>
                      <a:pt x="248194" y="431074"/>
                    </a:cubicBezTo>
                    <a:cubicBezTo>
                      <a:pt x="246310" y="440496"/>
                      <a:pt x="233545" y="518362"/>
                      <a:pt x="222068" y="535577"/>
                    </a:cubicBezTo>
                    <a:cubicBezTo>
                      <a:pt x="200564" y="567833"/>
                      <a:pt x="130457" y="614040"/>
                      <a:pt x="104503" y="627017"/>
                    </a:cubicBezTo>
                    <a:cubicBezTo>
                      <a:pt x="67120" y="645709"/>
                      <a:pt x="51503" y="656596"/>
                      <a:pt x="13063" y="666206"/>
                    </a:cubicBezTo>
                    <a:cubicBezTo>
                      <a:pt x="8839" y="667262"/>
                      <a:pt x="4354" y="666206"/>
                      <a:pt x="0" y="66620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67" name="Freeform 166"/>
              <p:cNvSpPr/>
              <p:nvPr/>
            </p:nvSpPr>
            <p:spPr>
              <a:xfrm>
                <a:off x="3226526" y="3775166"/>
                <a:ext cx="261257" cy="653143"/>
              </a:xfrm>
              <a:custGeom>
                <a:avLst/>
                <a:gdLst>
                  <a:gd name="connsiteX0" fmla="*/ 0 w 261257"/>
                  <a:gd name="connsiteY0" fmla="*/ 0 h 653143"/>
                  <a:gd name="connsiteX1" fmla="*/ 65314 w 261257"/>
                  <a:gd name="connsiteY1" fmla="*/ 91440 h 653143"/>
                  <a:gd name="connsiteX2" fmla="*/ 117566 w 261257"/>
                  <a:gd name="connsiteY2" fmla="*/ 156754 h 653143"/>
                  <a:gd name="connsiteX3" fmla="*/ 143691 w 261257"/>
                  <a:gd name="connsiteY3" fmla="*/ 248194 h 653143"/>
                  <a:gd name="connsiteX4" fmla="*/ 195943 w 261257"/>
                  <a:gd name="connsiteY4" fmla="*/ 365760 h 653143"/>
                  <a:gd name="connsiteX5" fmla="*/ 209006 w 261257"/>
                  <a:gd name="connsiteY5" fmla="*/ 457200 h 653143"/>
                  <a:gd name="connsiteX6" fmla="*/ 222068 w 261257"/>
                  <a:gd name="connsiteY6" fmla="*/ 496388 h 653143"/>
                  <a:gd name="connsiteX7" fmla="*/ 235131 w 261257"/>
                  <a:gd name="connsiteY7" fmla="*/ 548640 h 653143"/>
                  <a:gd name="connsiteX8" fmla="*/ 248194 w 261257"/>
                  <a:gd name="connsiteY8" fmla="*/ 613954 h 653143"/>
                  <a:gd name="connsiteX9" fmla="*/ 261257 w 261257"/>
                  <a:gd name="connsiteY9" fmla="*/ 653143 h 6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1257" h="653143">
                    <a:moveTo>
                      <a:pt x="0" y="0"/>
                    </a:moveTo>
                    <a:cubicBezTo>
                      <a:pt x="21771" y="30480"/>
                      <a:pt x="42840" y="61475"/>
                      <a:pt x="65314" y="91440"/>
                    </a:cubicBezTo>
                    <a:cubicBezTo>
                      <a:pt x="82043" y="113745"/>
                      <a:pt x="102789" y="133111"/>
                      <a:pt x="117566" y="156754"/>
                    </a:cubicBezTo>
                    <a:cubicBezTo>
                      <a:pt x="126005" y="170257"/>
                      <a:pt x="140717" y="238281"/>
                      <a:pt x="143691" y="248194"/>
                    </a:cubicBezTo>
                    <a:cubicBezTo>
                      <a:pt x="169129" y="332986"/>
                      <a:pt x="157764" y="308491"/>
                      <a:pt x="195943" y="365760"/>
                    </a:cubicBezTo>
                    <a:cubicBezTo>
                      <a:pt x="200297" y="396240"/>
                      <a:pt x="202968" y="427008"/>
                      <a:pt x="209006" y="457200"/>
                    </a:cubicBezTo>
                    <a:cubicBezTo>
                      <a:pt x="211706" y="470702"/>
                      <a:pt x="218285" y="483149"/>
                      <a:pt x="222068" y="496388"/>
                    </a:cubicBezTo>
                    <a:cubicBezTo>
                      <a:pt x="227000" y="513651"/>
                      <a:pt x="231236" y="531114"/>
                      <a:pt x="235131" y="548640"/>
                    </a:cubicBezTo>
                    <a:cubicBezTo>
                      <a:pt x="239947" y="570314"/>
                      <a:pt x="242809" y="592414"/>
                      <a:pt x="248194" y="613954"/>
                    </a:cubicBezTo>
                    <a:cubicBezTo>
                      <a:pt x="251534" y="627312"/>
                      <a:pt x="261257" y="653143"/>
                      <a:pt x="261257" y="65314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68" name="Freeform 167"/>
              <p:cNvSpPr/>
              <p:nvPr/>
            </p:nvSpPr>
            <p:spPr>
              <a:xfrm>
                <a:off x="4088674" y="1397726"/>
                <a:ext cx="91602" cy="783771"/>
              </a:xfrm>
              <a:custGeom>
                <a:avLst/>
                <a:gdLst>
                  <a:gd name="connsiteX0" fmla="*/ 0 w 91602"/>
                  <a:gd name="connsiteY0" fmla="*/ 783771 h 783771"/>
                  <a:gd name="connsiteX1" fmla="*/ 78378 w 91602"/>
                  <a:gd name="connsiteY1" fmla="*/ 313508 h 783771"/>
                  <a:gd name="connsiteX2" fmla="*/ 91440 w 91602"/>
                  <a:gd name="connsiteY2" fmla="*/ 0 h 78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602" h="783771">
                    <a:moveTo>
                      <a:pt x="0" y="783771"/>
                    </a:moveTo>
                    <a:cubicBezTo>
                      <a:pt x="26126" y="627017"/>
                      <a:pt x="56769" y="470949"/>
                      <a:pt x="78378" y="313508"/>
                    </a:cubicBezTo>
                    <a:cubicBezTo>
                      <a:pt x="94047" y="199351"/>
                      <a:pt x="91440" y="110653"/>
                      <a:pt x="9144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69" name="Freeform 168"/>
              <p:cNvSpPr/>
              <p:nvPr/>
            </p:nvSpPr>
            <p:spPr>
              <a:xfrm>
                <a:off x="2991394" y="2725373"/>
                <a:ext cx="339635" cy="344398"/>
              </a:xfrm>
              <a:custGeom>
                <a:avLst/>
                <a:gdLst>
                  <a:gd name="connsiteX0" fmla="*/ 169817 w 339635"/>
                  <a:gd name="connsiteY0" fmla="*/ 4764 h 344398"/>
                  <a:gd name="connsiteX1" fmla="*/ 39189 w 339635"/>
                  <a:gd name="connsiteY1" fmla="*/ 57016 h 344398"/>
                  <a:gd name="connsiteX2" fmla="*/ 13063 w 339635"/>
                  <a:gd name="connsiteY2" fmla="*/ 135393 h 344398"/>
                  <a:gd name="connsiteX3" fmla="*/ 0 w 339635"/>
                  <a:gd name="connsiteY3" fmla="*/ 174581 h 344398"/>
                  <a:gd name="connsiteX4" fmla="*/ 26126 w 339635"/>
                  <a:gd name="connsiteY4" fmla="*/ 279084 h 344398"/>
                  <a:gd name="connsiteX5" fmla="*/ 104503 w 339635"/>
                  <a:gd name="connsiteY5" fmla="*/ 344398 h 344398"/>
                  <a:gd name="connsiteX6" fmla="*/ 261257 w 339635"/>
                  <a:gd name="connsiteY6" fmla="*/ 331336 h 344398"/>
                  <a:gd name="connsiteX7" fmla="*/ 300446 w 339635"/>
                  <a:gd name="connsiteY7" fmla="*/ 318273 h 344398"/>
                  <a:gd name="connsiteX8" fmla="*/ 313509 w 339635"/>
                  <a:gd name="connsiteY8" fmla="*/ 279084 h 344398"/>
                  <a:gd name="connsiteX9" fmla="*/ 339635 w 339635"/>
                  <a:gd name="connsiteY9" fmla="*/ 239896 h 344398"/>
                  <a:gd name="connsiteX10" fmla="*/ 326572 w 339635"/>
                  <a:gd name="connsiteY10" fmla="*/ 43953 h 344398"/>
                  <a:gd name="connsiteX11" fmla="*/ 287383 w 339635"/>
                  <a:gd name="connsiteY11" fmla="*/ 17827 h 344398"/>
                  <a:gd name="connsiteX12" fmla="*/ 169817 w 339635"/>
                  <a:gd name="connsiteY12" fmla="*/ 4764 h 34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9635" h="344398">
                    <a:moveTo>
                      <a:pt x="169817" y="4764"/>
                    </a:moveTo>
                    <a:cubicBezTo>
                      <a:pt x="128451" y="11296"/>
                      <a:pt x="58194" y="26609"/>
                      <a:pt x="39189" y="57016"/>
                    </a:cubicBezTo>
                    <a:cubicBezTo>
                      <a:pt x="24593" y="80369"/>
                      <a:pt x="21772" y="109267"/>
                      <a:pt x="13063" y="135393"/>
                    </a:cubicBezTo>
                    <a:lnTo>
                      <a:pt x="0" y="174581"/>
                    </a:lnTo>
                    <a:cubicBezTo>
                      <a:pt x="1884" y="184003"/>
                      <a:pt x="14649" y="261869"/>
                      <a:pt x="26126" y="279084"/>
                    </a:cubicBezTo>
                    <a:cubicBezTo>
                      <a:pt x="46243" y="309259"/>
                      <a:pt x="75585" y="325120"/>
                      <a:pt x="104503" y="344398"/>
                    </a:cubicBezTo>
                    <a:cubicBezTo>
                      <a:pt x="156754" y="340044"/>
                      <a:pt x="209284" y="338265"/>
                      <a:pt x="261257" y="331336"/>
                    </a:cubicBezTo>
                    <a:cubicBezTo>
                      <a:pt x="274906" y="329516"/>
                      <a:pt x="290709" y="328010"/>
                      <a:pt x="300446" y="318273"/>
                    </a:cubicBezTo>
                    <a:cubicBezTo>
                      <a:pt x="310183" y="308536"/>
                      <a:pt x="307351" y="291400"/>
                      <a:pt x="313509" y="279084"/>
                    </a:cubicBezTo>
                    <a:cubicBezTo>
                      <a:pt x="320530" y="265042"/>
                      <a:pt x="330926" y="252959"/>
                      <a:pt x="339635" y="239896"/>
                    </a:cubicBezTo>
                    <a:cubicBezTo>
                      <a:pt x="335281" y="174582"/>
                      <a:pt x="341565" y="107672"/>
                      <a:pt x="326572" y="43953"/>
                    </a:cubicBezTo>
                    <a:cubicBezTo>
                      <a:pt x="322976" y="28671"/>
                      <a:pt x="301425" y="24848"/>
                      <a:pt x="287383" y="17827"/>
                    </a:cubicBezTo>
                    <a:cubicBezTo>
                      <a:pt x="241980" y="-4875"/>
                      <a:pt x="211183" y="-1768"/>
                      <a:pt x="169817" y="4764"/>
                    </a:cubicBez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9815036" y="3822806"/>
              <a:ext cx="746652" cy="1014273"/>
              <a:chOff x="1593669" y="1005839"/>
              <a:chExt cx="2822359" cy="3422939"/>
            </a:xfrm>
          </p:grpSpPr>
          <p:sp>
            <p:nvSpPr>
              <p:cNvPr id="171" name="Freeform 170"/>
              <p:cNvSpPr/>
              <p:nvPr/>
            </p:nvSpPr>
            <p:spPr>
              <a:xfrm>
                <a:off x="2246812" y="1619794"/>
                <a:ext cx="2169216" cy="2220686"/>
              </a:xfrm>
              <a:custGeom>
                <a:avLst/>
                <a:gdLst>
                  <a:gd name="connsiteX0" fmla="*/ 52251 w 2169216"/>
                  <a:gd name="connsiteY0" fmla="*/ 757646 h 2220686"/>
                  <a:gd name="connsiteX1" fmla="*/ 117565 w 2169216"/>
                  <a:gd name="connsiteY1" fmla="*/ 783772 h 2220686"/>
                  <a:gd name="connsiteX2" fmla="*/ 156754 w 2169216"/>
                  <a:gd name="connsiteY2" fmla="*/ 809897 h 2220686"/>
                  <a:gd name="connsiteX3" fmla="*/ 326571 w 2169216"/>
                  <a:gd name="connsiteY3" fmla="*/ 849086 h 2220686"/>
                  <a:gd name="connsiteX4" fmla="*/ 718457 w 2169216"/>
                  <a:gd name="connsiteY4" fmla="*/ 836023 h 2220686"/>
                  <a:gd name="connsiteX5" fmla="*/ 836022 w 2169216"/>
                  <a:gd name="connsiteY5" fmla="*/ 744583 h 2220686"/>
                  <a:gd name="connsiteX6" fmla="*/ 862148 w 2169216"/>
                  <a:gd name="connsiteY6" fmla="*/ 705395 h 2220686"/>
                  <a:gd name="connsiteX7" fmla="*/ 901337 w 2169216"/>
                  <a:gd name="connsiteY7" fmla="*/ 679269 h 2220686"/>
                  <a:gd name="connsiteX8" fmla="*/ 940525 w 2169216"/>
                  <a:gd name="connsiteY8" fmla="*/ 600892 h 2220686"/>
                  <a:gd name="connsiteX9" fmla="*/ 953588 w 2169216"/>
                  <a:gd name="connsiteY9" fmla="*/ 561703 h 2220686"/>
                  <a:gd name="connsiteX10" fmla="*/ 992777 w 2169216"/>
                  <a:gd name="connsiteY10" fmla="*/ 418012 h 2220686"/>
                  <a:gd name="connsiteX11" fmla="*/ 979714 w 2169216"/>
                  <a:gd name="connsiteY11" fmla="*/ 117566 h 2220686"/>
                  <a:gd name="connsiteX12" fmla="*/ 953588 w 2169216"/>
                  <a:gd name="connsiteY12" fmla="*/ 39189 h 2220686"/>
                  <a:gd name="connsiteX13" fmla="*/ 940525 w 2169216"/>
                  <a:gd name="connsiteY13" fmla="*/ 0 h 2220686"/>
                  <a:gd name="connsiteX14" fmla="*/ 953588 w 2169216"/>
                  <a:gd name="connsiteY14" fmla="*/ 195943 h 2220686"/>
                  <a:gd name="connsiteX15" fmla="*/ 979714 w 2169216"/>
                  <a:gd name="connsiteY15" fmla="*/ 248195 h 2220686"/>
                  <a:gd name="connsiteX16" fmla="*/ 1005840 w 2169216"/>
                  <a:gd name="connsiteY16" fmla="*/ 339635 h 2220686"/>
                  <a:gd name="connsiteX17" fmla="*/ 1018902 w 2169216"/>
                  <a:gd name="connsiteY17" fmla="*/ 378823 h 2220686"/>
                  <a:gd name="connsiteX18" fmla="*/ 1045028 w 2169216"/>
                  <a:gd name="connsiteY18" fmla="*/ 418012 h 2220686"/>
                  <a:gd name="connsiteX19" fmla="*/ 1123405 w 2169216"/>
                  <a:gd name="connsiteY19" fmla="*/ 600892 h 2220686"/>
                  <a:gd name="connsiteX20" fmla="*/ 1201782 w 2169216"/>
                  <a:gd name="connsiteY20" fmla="*/ 692332 h 2220686"/>
                  <a:gd name="connsiteX21" fmla="*/ 1214845 w 2169216"/>
                  <a:gd name="connsiteY21" fmla="*/ 731520 h 2220686"/>
                  <a:gd name="connsiteX22" fmla="*/ 1267097 w 2169216"/>
                  <a:gd name="connsiteY22" fmla="*/ 744583 h 2220686"/>
                  <a:gd name="connsiteX23" fmla="*/ 1528354 w 2169216"/>
                  <a:gd name="connsiteY23" fmla="*/ 731520 h 2220686"/>
                  <a:gd name="connsiteX24" fmla="*/ 1632857 w 2169216"/>
                  <a:gd name="connsiteY24" fmla="*/ 705395 h 2220686"/>
                  <a:gd name="connsiteX25" fmla="*/ 1672045 w 2169216"/>
                  <a:gd name="connsiteY25" fmla="*/ 692332 h 2220686"/>
                  <a:gd name="connsiteX26" fmla="*/ 1711234 w 2169216"/>
                  <a:gd name="connsiteY26" fmla="*/ 666206 h 2220686"/>
                  <a:gd name="connsiteX27" fmla="*/ 1737360 w 2169216"/>
                  <a:gd name="connsiteY27" fmla="*/ 627017 h 2220686"/>
                  <a:gd name="connsiteX28" fmla="*/ 1815737 w 2169216"/>
                  <a:gd name="connsiteY28" fmla="*/ 574766 h 2220686"/>
                  <a:gd name="connsiteX29" fmla="*/ 1867988 w 2169216"/>
                  <a:gd name="connsiteY29" fmla="*/ 496389 h 2220686"/>
                  <a:gd name="connsiteX30" fmla="*/ 1894114 w 2169216"/>
                  <a:gd name="connsiteY30" fmla="*/ 457200 h 2220686"/>
                  <a:gd name="connsiteX31" fmla="*/ 1881051 w 2169216"/>
                  <a:gd name="connsiteY31" fmla="*/ 509452 h 2220686"/>
                  <a:gd name="connsiteX32" fmla="*/ 1841862 w 2169216"/>
                  <a:gd name="connsiteY32" fmla="*/ 535577 h 2220686"/>
                  <a:gd name="connsiteX33" fmla="*/ 1802674 w 2169216"/>
                  <a:gd name="connsiteY33" fmla="*/ 574766 h 2220686"/>
                  <a:gd name="connsiteX34" fmla="*/ 1763485 w 2169216"/>
                  <a:gd name="connsiteY34" fmla="*/ 600892 h 2220686"/>
                  <a:gd name="connsiteX35" fmla="*/ 1672045 w 2169216"/>
                  <a:gd name="connsiteY35" fmla="*/ 679269 h 2220686"/>
                  <a:gd name="connsiteX36" fmla="*/ 1645920 w 2169216"/>
                  <a:gd name="connsiteY36" fmla="*/ 718457 h 2220686"/>
                  <a:gd name="connsiteX37" fmla="*/ 1567542 w 2169216"/>
                  <a:gd name="connsiteY37" fmla="*/ 783772 h 2220686"/>
                  <a:gd name="connsiteX38" fmla="*/ 1489165 w 2169216"/>
                  <a:gd name="connsiteY38" fmla="*/ 888275 h 2220686"/>
                  <a:gd name="connsiteX39" fmla="*/ 1463040 w 2169216"/>
                  <a:gd name="connsiteY39" fmla="*/ 927463 h 2220686"/>
                  <a:gd name="connsiteX40" fmla="*/ 1423851 w 2169216"/>
                  <a:gd name="connsiteY40" fmla="*/ 966652 h 2220686"/>
                  <a:gd name="connsiteX41" fmla="*/ 1423851 w 2169216"/>
                  <a:gd name="connsiteY41" fmla="*/ 1136469 h 2220686"/>
                  <a:gd name="connsiteX42" fmla="*/ 1463040 w 2169216"/>
                  <a:gd name="connsiteY42" fmla="*/ 1280160 h 2220686"/>
                  <a:gd name="connsiteX43" fmla="*/ 1502228 w 2169216"/>
                  <a:gd name="connsiteY43" fmla="*/ 1293223 h 2220686"/>
                  <a:gd name="connsiteX44" fmla="*/ 1554480 w 2169216"/>
                  <a:gd name="connsiteY44" fmla="*/ 1319349 h 2220686"/>
                  <a:gd name="connsiteX45" fmla="*/ 1632857 w 2169216"/>
                  <a:gd name="connsiteY45" fmla="*/ 1371600 h 2220686"/>
                  <a:gd name="connsiteX46" fmla="*/ 1711234 w 2169216"/>
                  <a:gd name="connsiteY46" fmla="*/ 1397726 h 2220686"/>
                  <a:gd name="connsiteX47" fmla="*/ 1802674 w 2169216"/>
                  <a:gd name="connsiteY47" fmla="*/ 1423852 h 2220686"/>
                  <a:gd name="connsiteX48" fmla="*/ 1894114 w 2169216"/>
                  <a:gd name="connsiteY48" fmla="*/ 1436915 h 2220686"/>
                  <a:gd name="connsiteX49" fmla="*/ 1946365 w 2169216"/>
                  <a:gd name="connsiteY49" fmla="*/ 1449977 h 2220686"/>
                  <a:gd name="connsiteX50" fmla="*/ 2116182 w 2169216"/>
                  <a:gd name="connsiteY50" fmla="*/ 1463040 h 2220686"/>
                  <a:gd name="connsiteX51" fmla="*/ 2168434 w 2169216"/>
                  <a:gd name="connsiteY51" fmla="*/ 1476103 h 2220686"/>
                  <a:gd name="connsiteX52" fmla="*/ 2129245 w 2169216"/>
                  <a:gd name="connsiteY52" fmla="*/ 1489166 h 2220686"/>
                  <a:gd name="connsiteX53" fmla="*/ 2024742 w 2169216"/>
                  <a:gd name="connsiteY53" fmla="*/ 1502229 h 2220686"/>
                  <a:gd name="connsiteX54" fmla="*/ 1528354 w 2169216"/>
                  <a:gd name="connsiteY54" fmla="*/ 1515292 h 2220686"/>
                  <a:gd name="connsiteX55" fmla="*/ 1423851 w 2169216"/>
                  <a:gd name="connsiteY55" fmla="*/ 1541417 h 2220686"/>
                  <a:gd name="connsiteX56" fmla="*/ 1332411 w 2169216"/>
                  <a:gd name="connsiteY56" fmla="*/ 1580606 h 2220686"/>
                  <a:gd name="connsiteX57" fmla="*/ 1254034 w 2169216"/>
                  <a:gd name="connsiteY57" fmla="*/ 1632857 h 2220686"/>
                  <a:gd name="connsiteX58" fmla="*/ 1175657 w 2169216"/>
                  <a:gd name="connsiteY58" fmla="*/ 1711235 h 2220686"/>
                  <a:gd name="connsiteX59" fmla="*/ 1123405 w 2169216"/>
                  <a:gd name="connsiteY59" fmla="*/ 1802675 h 2220686"/>
                  <a:gd name="connsiteX60" fmla="*/ 1097280 w 2169216"/>
                  <a:gd name="connsiteY60" fmla="*/ 1867989 h 2220686"/>
                  <a:gd name="connsiteX61" fmla="*/ 1031965 w 2169216"/>
                  <a:gd name="connsiteY61" fmla="*/ 1946366 h 2220686"/>
                  <a:gd name="connsiteX62" fmla="*/ 1005840 w 2169216"/>
                  <a:gd name="connsiteY62" fmla="*/ 1985555 h 2220686"/>
                  <a:gd name="connsiteX63" fmla="*/ 992777 w 2169216"/>
                  <a:gd name="connsiteY63" fmla="*/ 2076995 h 2220686"/>
                  <a:gd name="connsiteX64" fmla="*/ 966651 w 2169216"/>
                  <a:gd name="connsiteY64" fmla="*/ 2129246 h 2220686"/>
                  <a:gd name="connsiteX65" fmla="*/ 953588 w 2169216"/>
                  <a:gd name="connsiteY65" fmla="*/ 2181497 h 2220686"/>
                  <a:gd name="connsiteX66" fmla="*/ 940525 w 2169216"/>
                  <a:gd name="connsiteY66" fmla="*/ 2220686 h 2220686"/>
                  <a:gd name="connsiteX67" fmla="*/ 940525 w 2169216"/>
                  <a:gd name="connsiteY67" fmla="*/ 1894115 h 2220686"/>
                  <a:gd name="connsiteX68" fmla="*/ 927462 w 2169216"/>
                  <a:gd name="connsiteY68" fmla="*/ 1854926 h 2220686"/>
                  <a:gd name="connsiteX69" fmla="*/ 875211 w 2169216"/>
                  <a:gd name="connsiteY69" fmla="*/ 1815737 h 2220686"/>
                  <a:gd name="connsiteX70" fmla="*/ 836022 w 2169216"/>
                  <a:gd name="connsiteY70" fmla="*/ 1776549 h 2220686"/>
                  <a:gd name="connsiteX71" fmla="*/ 731520 w 2169216"/>
                  <a:gd name="connsiteY71" fmla="*/ 1711235 h 2220686"/>
                  <a:gd name="connsiteX72" fmla="*/ 627017 w 2169216"/>
                  <a:gd name="connsiteY72" fmla="*/ 1658983 h 2220686"/>
                  <a:gd name="connsiteX73" fmla="*/ 574765 w 2169216"/>
                  <a:gd name="connsiteY73" fmla="*/ 1645920 h 2220686"/>
                  <a:gd name="connsiteX74" fmla="*/ 483325 w 2169216"/>
                  <a:gd name="connsiteY74" fmla="*/ 1606732 h 2220686"/>
                  <a:gd name="connsiteX75" fmla="*/ 0 w 2169216"/>
                  <a:gd name="connsiteY75" fmla="*/ 1593669 h 2220686"/>
                  <a:gd name="connsiteX76" fmla="*/ 39188 w 2169216"/>
                  <a:gd name="connsiteY76" fmla="*/ 1554480 h 2220686"/>
                  <a:gd name="connsiteX77" fmla="*/ 78377 w 2169216"/>
                  <a:gd name="connsiteY77" fmla="*/ 1528355 h 2220686"/>
                  <a:gd name="connsiteX78" fmla="*/ 143691 w 2169216"/>
                  <a:gd name="connsiteY78" fmla="*/ 1463040 h 2220686"/>
                  <a:gd name="connsiteX79" fmla="*/ 182880 w 2169216"/>
                  <a:gd name="connsiteY79" fmla="*/ 1384663 h 2220686"/>
                  <a:gd name="connsiteX80" fmla="*/ 195942 w 2169216"/>
                  <a:gd name="connsiteY80" fmla="*/ 1345475 h 2220686"/>
                  <a:gd name="connsiteX81" fmla="*/ 235131 w 2169216"/>
                  <a:gd name="connsiteY81" fmla="*/ 1319349 h 2220686"/>
                  <a:gd name="connsiteX82" fmla="*/ 248194 w 2169216"/>
                  <a:gd name="connsiteY82" fmla="*/ 1280160 h 2220686"/>
                  <a:gd name="connsiteX83" fmla="*/ 248194 w 2169216"/>
                  <a:gd name="connsiteY83" fmla="*/ 1031966 h 2220686"/>
                  <a:gd name="connsiteX84" fmla="*/ 222068 w 2169216"/>
                  <a:gd name="connsiteY84" fmla="*/ 992777 h 2220686"/>
                  <a:gd name="connsiteX85" fmla="*/ 182880 w 2169216"/>
                  <a:gd name="connsiteY85" fmla="*/ 966652 h 2220686"/>
                  <a:gd name="connsiteX86" fmla="*/ 117565 w 2169216"/>
                  <a:gd name="connsiteY86" fmla="*/ 888275 h 2220686"/>
                  <a:gd name="connsiteX87" fmla="*/ 91440 w 2169216"/>
                  <a:gd name="connsiteY87" fmla="*/ 849086 h 2220686"/>
                  <a:gd name="connsiteX88" fmla="*/ 52251 w 2169216"/>
                  <a:gd name="connsiteY88" fmla="*/ 822960 h 2220686"/>
                  <a:gd name="connsiteX89" fmla="*/ 52251 w 2169216"/>
                  <a:gd name="connsiteY89" fmla="*/ 757646 h 222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169216" h="2220686">
                    <a:moveTo>
                      <a:pt x="52251" y="757646"/>
                    </a:moveTo>
                    <a:cubicBezTo>
                      <a:pt x="63137" y="751115"/>
                      <a:pt x="96592" y="773286"/>
                      <a:pt x="117565" y="783772"/>
                    </a:cubicBezTo>
                    <a:cubicBezTo>
                      <a:pt x="131607" y="790793"/>
                      <a:pt x="142408" y="803521"/>
                      <a:pt x="156754" y="809897"/>
                    </a:cubicBezTo>
                    <a:cubicBezTo>
                      <a:pt x="224706" y="840097"/>
                      <a:pt x="252182" y="838459"/>
                      <a:pt x="326571" y="849086"/>
                    </a:cubicBezTo>
                    <a:cubicBezTo>
                      <a:pt x="457200" y="844732"/>
                      <a:pt x="588998" y="854003"/>
                      <a:pt x="718457" y="836023"/>
                    </a:cubicBezTo>
                    <a:cubicBezTo>
                      <a:pt x="745912" y="832210"/>
                      <a:pt x="813635" y="771447"/>
                      <a:pt x="836022" y="744583"/>
                    </a:cubicBezTo>
                    <a:cubicBezTo>
                      <a:pt x="846073" y="732522"/>
                      <a:pt x="851047" y="716496"/>
                      <a:pt x="862148" y="705395"/>
                    </a:cubicBezTo>
                    <a:cubicBezTo>
                      <a:pt x="873250" y="694294"/>
                      <a:pt x="888274" y="687978"/>
                      <a:pt x="901337" y="679269"/>
                    </a:cubicBezTo>
                    <a:cubicBezTo>
                      <a:pt x="934172" y="580765"/>
                      <a:pt x="889880" y="702183"/>
                      <a:pt x="940525" y="600892"/>
                    </a:cubicBezTo>
                    <a:cubicBezTo>
                      <a:pt x="946683" y="588576"/>
                      <a:pt x="949965" y="574987"/>
                      <a:pt x="953588" y="561703"/>
                    </a:cubicBezTo>
                    <a:cubicBezTo>
                      <a:pt x="997785" y="399650"/>
                      <a:pt x="962710" y="508210"/>
                      <a:pt x="992777" y="418012"/>
                    </a:cubicBezTo>
                    <a:cubicBezTo>
                      <a:pt x="988423" y="317863"/>
                      <a:pt x="990029" y="217277"/>
                      <a:pt x="979714" y="117566"/>
                    </a:cubicBezTo>
                    <a:cubicBezTo>
                      <a:pt x="976880" y="90173"/>
                      <a:pt x="962297" y="65315"/>
                      <a:pt x="953588" y="39189"/>
                    </a:cubicBezTo>
                    <a:lnTo>
                      <a:pt x="940525" y="0"/>
                    </a:lnTo>
                    <a:cubicBezTo>
                      <a:pt x="944879" y="65314"/>
                      <a:pt x="943379" y="131285"/>
                      <a:pt x="953588" y="195943"/>
                    </a:cubicBezTo>
                    <a:cubicBezTo>
                      <a:pt x="956625" y="215178"/>
                      <a:pt x="972043" y="230296"/>
                      <a:pt x="979714" y="248195"/>
                    </a:cubicBezTo>
                    <a:cubicBezTo>
                      <a:pt x="993137" y="279516"/>
                      <a:pt x="996370" y="306490"/>
                      <a:pt x="1005840" y="339635"/>
                    </a:cubicBezTo>
                    <a:cubicBezTo>
                      <a:pt x="1009623" y="352874"/>
                      <a:pt x="1012744" y="366507"/>
                      <a:pt x="1018902" y="378823"/>
                    </a:cubicBezTo>
                    <a:cubicBezTo>
                      <a:pt x="1025923" y="392865"/>
                      <a:pt x="1036319" y="404949"/>
                      <a:pt x="1045028" y="418012"/>
                    </a:cubicBezTo>
                    <a:cubicBezTo>
                      <a:pt x="1060882" y="481427"/>
                      <a:pt x="1074511" y="551999"/>
                      <a:pt x="1123405" y="600892"/>
                    </a:cubicBezTo>
                    <a:cubicBezTo>
                      <a:pt x="1177989" y="655475"/>
                      <a:pt x="1151510" y="625301"/>
                      <a:pt x="1201782" y="692332"/>
                    </a:cubicBezTo>
                    <a:cubicBezTo>
                      <a:pt x="1206136" y="705395"/>
                      <a:pt x="1204093" y="722918"/>
                      <a:pt x="1214845" y="731520"/>
                    </a:cubicBezTo>
                    <a:cubicBezTo>
                      <a:pt x="1228864" y="742735"/>
                      <a:pt x="1249144" y="744583"/>
                      <a:pt x="1267097" y="744583"/>
                    </a:cubicBezTo>
                    <a:cubicBezTo>
                      <a:pt x="1354291" y="744583"/>
                      <a:pt x="1441268" y="735874"/>
                      <a:pt x="1528354" y="731520"/>
                    </a:cubicBezTo>
                    <a:cubicBezTo>
                      <a:pt x="1563188" y="722812"/>
                      <a:pt x="1598793" y="716750"/>
                      <a:pt x="1632857" y="705395"/>
                    </a:cubicBezTo>
                    <a:cubicBezTo>
                      <a:pt x="1645920" y="701041"/>
                      <a:pt x="1659729" y="698490"/>
                      <a:pt x="1672045" y="692332"/>
                    </a:cubicBezTo>
                    <a:cubicBezTo>
                      <a:pt x="1686087" y="685311"/>
                      <a:pt x="1698171" y="674915"/>
                      <a:pt x="1711234" y="666206"/>
                    </a:cubicBezTo>
                    <a:cubicBezTo>
                      <a:pt x="1719943" y="653143"/>
                      <a:pt x="1725101" y="636825"/>
                      <a:pt x="1737360" y="627017"/>
                    </a:cubicBezTo>
                    <a:cubicBezTo>
                      <a:pt x="1827114" y="555214"/>
                      <a:pt x="1722482" y="694666"/>
                      <a:pt x="1815737" y="574766"/>
                    </a:cubicBezTo>
                    <a:cubicBezTo>
                      <a:pt x="1835014" y="549981"/>
                      <a:pt x="1850571" y="522515"/>
                      <a:pt x="1867988" y="496389"/>
                    </a:cubicBezTo>
                    <a:lnTo>
                      <a:pt x="1894114" y="457200"/>
                    </a:lnTo>
                    <a:cubicBezTo>
                      <a:pt x="1889760" y="474617"/>
                      <a:pt x="1891010" y="494514"/>
                      <a:pt x="1881051" y="509452"/>
                    </a:cubicBezTo>
                    <a:cubicBezTo>
                      <a:pt x="1872342" y="522515"/>
                      <a:pt x="1853923" y="525526"/>
                      <a:pt x="1841862" y="535577"/>
                    </a:cubicBezTo>
                    <a:cubicBezTo>
                      <a:pt x="1827670" y="547404"/>
                      <a:pt x="1816866" y="562939"/>
                      <a:pt x="1802674" y="574766"/>
                    </a:cubicBezTo>
                    <a:cubicBezTo>
                      <a:pt x="1790613" y="584817"/>
                      <a:pt x="1775405" y="590675"/>
                      <a:pt x="1763485" y="600892"/>
                    </a:cubicBezTo>
                    <a:cubicBezTo>
                      <a:pt x="1652617" y="695921"/>
                      <a:pt x="1762014" y="619290"/>
                      <a:pt x="1672045" y="679269"/>
                    </a:cubicBezTo>
                    <a:cubicBezTo>
                      <a:pt x="1663337" y="692332"/>
                      <a:pt x="1655970" y="706396"/>
                      <a:pt x="1645920" y="718457"/>
                    </a:cubicBezTo>
                    <a:cubicBezTo>
                      <a:pt x="1614489" y="756175"/>
                      <a:pt x="1606075" y="758083"/>
                      <a:pt x="1567542" y="783772"/>
                    </a:cubicBezTo>
                    <a:cubicBezTo>
                      <a:pt x="1541416" y="818606"/>
                      <a:pt x="1513318" y="852045"/>
                      <a:pt x="1489165" y="888275"/>
                    </a:cubicBezTo>
                    <a:cubicBezTo>
                      <a:pt x="1480457" y="901338"/>
                      <a:pt x="1473090" y="915402"/>
                      <a:pt x="1463040" y="927463"/>
                    </a:cubicBezTo>
                    <a:cubicBezTo>
                      <a:pt x="1451213" y="941655"/>
                      <a:pt x="1436914" y="953589"/>
                      <a:pt x="1423851" y="966652"/>
                    </a:cubicBezTo>
                    <a:cubicBezTo>
                      <a:pt x="1401499" y="1056059"/>
                      <a:pt x="1408204" y="1003467"/>
                      <a:pt x="1423851" y="1136469"/>
                    </a:cubicBezTo>
                    <a:cubicBezTo>
                      <a:pt x="1428618" y="1176984"/>
                      <a:pt x="1422022" y="1247346"/>
                      <a:pt x="1463040" y="1280160"/>
                    </a:cubicBezTo>
                    <a:cubicBezTo>
                      <a:pt x="1473792" y="1288762"/>
                      <a:pt x="1489572" y="1287799"/>
                      <a:pt x="1502228" y="1293223"/>
                    </a:cubicBezTo>
                    <a:cubicBezTo>
                      <a:pt x="1520127" y="1300894"/>
                      <a:pt x="1537782" y="1309330"/>
                      <a:pt x="1554480" y="1319349"/>
                    </a:cubicBezTo>
                    <a:cubicBezTo>
                      <a:pt x="1581405" y="1335504"/>
                      <a:pt x="1603069" y="1361671"/>
                      <a:pt x="1632857" y="1371600"/>
                    </a:cubicBezTo>
                    <a:lnTo>
                      <a:pt x="1711234" y="1397726"/>
                    </a:lnTo>
                    <a:cubicBezTo>
                      <a:pt x="1744812" y="1408919"/>
                      <a:pt x="1766586" y="1417290"/>
                      <a:pt x="1802674" y="1423852"/>
                    </a:cubicBezTo>
                    <a:cubicBezTo>
                      <a:pt x="1832967" y="1429360"/>
                      <a:pt x="1863821" y="1431407"/>
                      <a:pt x="1894114" y="1436915"/>
                    </a:cubicBezTo>
                    <a:cubicBezTo>
                      <a:pt x="1911777" y="1440126"/>
                      <a:pt x="1928535" y="1447879"/>
                      <a:pt x="1946365" y="1449977"/>
                    </a:cubicBezTo>
                    <a:cubicBezTo>
                      <a:pt x="2002749" y="1456610"/>
                      <a:pt x="2059576" y="1458686"/>
                      <a:pt x="2116182" y="1463040"/>
                    </a:cubicBezTo>
                    <a:cubicBezTo>
                      <a:pt x="2133599" y="1467394"/>
                      <a:pt x="2160405" y="1460045"/>
                      <a:pt x="2168434" y="1476103"/>
                    </a:cubicBezTo>
                    <a:cubicBezTo>
                      <a:pt x="2174592" y="1488419"/>
                      <a:pt x="2142793" y="1486703"/>
                      <a:pt x="2129245" y="1489166"/>
                    </a:cubicBezTo>
                    <a:cubicBezTo>
                      <a:pt x="2094706" y="1495446"/>
                      <a:pt x="2059814" y="1500704"/>
                      <a:pt x="2024742" y="1502229"/>
                    </a:cubicBezTo>
                    <a:cubicBezTo>
                      <a:pt x="1859378" y="1509419"/>
                      <a:pt x="1693817" y="1510938"/>
                      <a:pt x="1528354" y="1515292"/>
                    </a:cubicBezTo>
                    <a:cubicBezTo>
                      <a:pt x="1493520" y="1524000"/>
                      <a:pt x="1453727" y="1521500"/>
                      <a:pt x="1423851" y="1541417"/>
                    </a:cubicBezTo>
                    <a:cubicBezTo>
                      <a:pt x="1369724" y="1577502"/>
                      <a:pt x="1399893" y="1563735"/>
                      <a:pt x="1332411" y="1580606"/>
                    </a:cubicBezTo>
                    <a:cubicBezTo>
                      <a:pt x="1306285" y="1598023"/>
                      <a:pt x="1271451" y="1606731"/>
                      <a:pt x="1254034" y="1632857"/>
                    </a:cubicBezTo>
                    <a:cubicBezTo>
                      <a:pt x="1215831" y="1690161"/>
                      <a:pt x="1240468" y="1662626"/>
                      <a:pt x="1175657" y="1711235"/>
                    </a:cubicBezTo>
                    <a:cubicBezTo>
                      <a:pt x="1145507" y="1831831"/>
                      <a:pt x="1188260" y="1698906"/>
                      <a:pt x="1123405" y="1802675"/>
                    </a:cubicBezTo>
                    <a:cubicBezTo>
                      <a:pt x="1110977" y="1822559"/>
                      <a:pt x="1107766" y="1847016"/>
                      <a:pt x="1097280" y="1867989"/>
                    </a:cubicBezTo>
                    <a:cubicBezTo>
                      <a:pt x="1072956" y="1916636"/>
                      <a:pt x="1068076" y="1903033"/>
                      <a:pt x="1031965" y="1946366"/>
                    </a:cubicBezTo>
                    <a:cubicBezTo>
                      <a:pt x="1021914" y="1958427"/>
                      <a:pt x="1014548" y="1972492"/>
                      <a:pt x="1005840" y="1985555"/>
                    </a:cubicBezTo>
                    <a:cubicBezTo>
                      <a:pt x="1001486" y="2016035"/>
                      <a:pt x="1000878" y="2047290"/>
                      <a:pt x="992777" y="2076995"/>
                    </a:cubicBezTo>
                    <a:cubicBezTo>
                      <a:pt x="987653" y="2095782"/>
                      <a:pt x="973488" y="2111013"/>
                      <a:pt x="966651" y="2129246"/>
                    </a:cubicBezTo>
                    <a:cubicBezTo>
                      <a:pt x="960347" y="2146056"/>
                      <a:pt x="958520" y="2164235"/>
                      <a:pt x="953588" y="2181497"/>
                    </a:cubicBezTo>
                    <a:cubicBezTo>
                      <a:pt x="949805" y="2194737"/>
                      <a:pt x="944879" y="2207623"/>
                      <a:pt x="940525" y="2220686"/>
                    </a:cubicBezTo>
                    <a:cubicBezTo>
                      <a:pt x="962206" y="2068918"/>
                      <a:pt x="961626" y="2115676"/>
                      <a:pt x="940525" y="1894115"/>
                    </a:cubicBezTo>
                    <a:cubicBezTo>
                      <a:pt x="939220" y="1880407"/>
                      <a:pt x="936277" y="1865504"/>
                      <a:pt x="927462" y="1854926"/>
                    </a:cubicBezTo>
                    <a:cubicBezTo>
                      <a:pt x="913524" y="1838201"/>
                      <a:pt x="891741" y="1829906"/>
                      <a:pt x="875211" y="1815737"/>
                    </a:cubicBezTo>
                    <a:cubicBezTo>
                      <a:pt x="861185" y="1803715"/>
                      <a:pt x="850214" y="1788376"/>
                      <a:pt x="836022" y="1776549"/>
                    </a:cubicBezTo>
                    <a:cubicBezTo>
                      <a:pt x="819960" y="1763164"/>
                      <a:pt x="738733" y="1715119"/>
                      <a:pt x="731520" y="1711235"/>
                    </a:cubicBezTo>
                    <a:cubicBezTo>
                      <a:pt x="697229" y="1692771"/>
                      <a:pt x="664800" y="1668429"/>
                      <a:pt x="627017" y="1658983"/>
                    </a:cubicBezTo>
                    <a:cubicBezTo>
                      <a:pt x="609600" y="1654629"/>
                      <a:pt x="591575" y="1652224"/>
                      <a:pt x="574765" y="1645920"/>
                    </a:cubicBezTo>
                    <a:cubicBezTo>
                      <a:pt x="556457" y="1639055"/>
                      <a:pt x="508277" y="1607980"/>
                      <a:pt x="483325" y="1606732"/>
                    </a:cubicBezTo>
                    <a:cubicBezTo>
                      <a:pt x="322359" y="1598684"/>
                      <a:pt x="161108" y="1598023"/>
                      <a:pt x="0" y="1593669"/>
                    </a:cubicBezTo>
                    <a:cubicBezTo>
                      <a:pt x="13063" y="1580606"/>
                      <a:pt x="24996" y="1566307"/>
                      <a:pt x="39188" y="1554480"/>
                    </a:cubicBezTo>
                    <a:cubicBezTo>
                      <a:pt x="51249" y="1544429"/>
                      <a:pt x="67276" y="1539456"/>
                      <a:pt x="78377" y="1528355"/>
                    </a:cubicBezTo>
                    <a:cubicBezTo>
                      <a:pt x="165467" y="1441265"/>
                      <a:pt x="39182" y="1532712"/>
                      <a:pt x="143691" y="1463040"/>
                    </a:cubicBezTo>
                    <a:cubicBezTo>
                      <a:pt x="176527" y="1364534"/>
                      <a:pt x="132232" y="1485961"/>
                      <a:pt x="182880" y="1384663"/>
                    </a:cubicBezTo>
                    <a:cubicBezTo>
                      <a:pt x="189038" y="1372347"/>
                      <a:pt x="187340" y="1356227"/>
                      <a:pt x="195942" y="1345475"/>
                    </a:cubicBezTo>
                    <a:cubicBezTo>
                      <a:pt x="205750" y="1333216"/>
                      <a:pt x="222068" y="1328058"/>
                      <a:pt x="235131" y="1319349"/>
                    </a:cubicBezTo>
                    <a:cubicBezTo>
                      <a:pt x="239485" y="1306286"/>
                      <a:pt x="244411" y="1293400"/>
                      <a:pt x="248194" y="1280160"/>
                    </a:cubicBezTo>
                    <a:cubicBezTo>
                      <a:pt x="274952" y="1186508"/>
                      <a:pt x="270405" y="1165230"/>
                      <a:pt x="248194" y="1031966"/>
                    </a:cubicBezTo>
                    <a:cubicBezTo>
                      <a:pt x="245613" y="1016480"/>
                      <a:pt x="233169" y="1003878"/>
                      <a:pt x="222068" y="992777"/>
                    </a:cubicBezTo>
                    <a:cubicBezTo>
                      <a:pt x="210967" y="981676"/>
                      <a:pt x="195943" y="975360"/>
                      <a:pt x="182880" y="966652"/>
                    </a:cubicBezTo>
                    <a:cubicBezTo>
                      <a:pt x="118009" y="869346"/>
                      <a:pt x="201388" y="988863"/>
                      <a:pt x="117565" y="888275"/>
                    </a:cubicBezTo>
                    <a:cubicBezTo>
                      <a:pt x="107514" y="876214"/>
                      <a:pt x="102541" y="860187"/>
                      <a:pt x="91440" y="849086"/>
                    </a:cubicBezTo>
                    <a:cubicBezTo>
                      <a:pt x="80339" y="837984"/>
                      <a:pt x="59272" y="837002"/>
                      <a:pt x="52251" y="822960"/>
                    </a:cubicBezTo>
                    <a:cubicBezTo>
                      <a:pt x="44462" y="807382"/>
                      <a:pt x="41365" y="764177"/>
                      <a:pt x="52251" y="757646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72" name="Freeform 171"/>
              <p:cNvSpPr/>
              <p:nvPr/>
            </p:nvSpPr>
            <p:spPr>
              <a:xfrm>
                <a:off x="1881052" y="1750423"/>
                <a:ext cx="431074" cy="653143"/>
              </a:xfrm>
              <a:custGeom>
                <a:avLst/>
                <a:gdLst>
                  <a:gd name="connsiteX0" fmla="*/ 431074 w 431074"/>
                  <a:gd name="connsiteY0" fmla="*/ 653143 h 653143"/>
                  <a:gd name="connsiteX1" fmla="*/ 378822 w 431074"/>
                  <a:gd name="connsiteY1" fmla="*/ 574766 h 653143"/>
                  <a:gd name="connsiteX2" fmla="*/ 339634 w 431074"/>
                  <a:gd name="connsiteY2" fmla="*/ 535577 h 653143"/>
                  <a:gd name="connsiteX3" fmla="*/ 287382 w 431074"/>
                  <a:gd name="connsiteY3" fmla="*/ 457200 h 653143"/>
                  <a:gd name="connsiteX4" fmla="*/ 274320 w 431074"/>
                  <a:gd name="connsiteY4" fmla="*/ 418011 h 653143"/>
                  <a:gd name="connsiteX5" fmla="*/ 195942 w 431074"/>
                  <a:gd name="connsiteY5" fmla="*/ 313508 h 653143"/>
                  <a:gd name="connsiteX6" fmla="*/ 156754 w 431074"/>
                  <a:gd name="connsiteY6" fmla="*/ 261257 h 653143"/>
                  <a:gd name="connsiteX7" fmla="*/ 117565 w 431074"/>
                  <a:gd name="connsiteY7" fmla="*/ 209006 h 653143"/>
                  <a:gd name="connsiteX8" fmla="*/ 39188 w 431074"/>
                  <a:gd name="connsiteY8" fmla="*/ 143691 h 653143"/>
                  <a:gd name="connsiteX9" fmla="*/ 13062 w 431074"/>
                  <a:gd name="connsiteY9" fmla="*/ 65314 h 653143"/>
                  <a:gd name="connsiteX10" fmla="*/ 0 w 431074"/>
                  <a:gd name="connsiteY10" fmla="*/ 26126 h 653143"/>
                  <a:gd name="connsiteX11" fmla="*/ 0 w 431074"/>
                  <a:gd name="connsiteY11" fmla="*/ 0 h 6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1074" h="653143">
                    <a:moveTo>
                      <a:pt x="431074" y="653143"/>
                    </a:moveTo>
                    <a:cubicBezTo>
                      <a:pt x="413657" y="627017"/>
                      <a:pt x="398099" y="599551"/>
                      <a:pt x="378822" y="574766"/>
                    </a:cubicBezTo>
                    <a:cubicBezTo>
                      <a:pt x="367480" y="560184"/>
                      <a:pt x="349881" y="550948"/>
                      <a:pt x="339634" y="535577"/>
                    </a:cubicBezTo>
                    <a:cubicBezTo>
                      <a:pt x="264022" y="422156"/>
                      <a:pt x="412388" y="582203"/>
                      <a:pt x="287382" y="457200"/>
                    </a:cubicBezTo>
                    <a:cubicBezTo>
                      <a:pt x="283028" y="444137"/>
                      <a:pt x="281712" y="429628"/>
                      <a:pt x="274320" y="418011"/>
                    </a:cubicBezTo>
                    <a:cubicBezTo>
                      <a:pt x="250943" y="381275"/>
                      <a:pt x="222068" y="348342"/>
                      <a:pt x="195942" y="313508"/>
                    </a:cubicBezTo>
                    <a:lnTo>
                      <a:pt x="156754" y="261257"/>
                    </a:lnTo>
                    <a:cubicBezTo>
                      <a:pt x="143691" y="243840"/>
                      <a:pt x="135680" y="221083"/>
                      <a:pt x="117565" y="209006"/>
                    </a:cubicBezTo>
                    <a:cubicBezTo>
                      <a:pt x="63006" y="172632"/>
                      <a:pt x="89478" y="193981"/>
                      <a:pt x="39188" y="143691"/>
                    </a:cubicBezTo>
                    <a:lnTo>
                      <a:pt x="13062" y="65314"/>
                    </a:lnTo>
                    <a:cubicBezTo>
                      <a:pt x="8708" y="52251"/>
                      <a:pt x="0" y="39895"/>
                      <a:pt x="0" y="26126"/>
                    </a:cubicBez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73" name="Freeform 172"/>
              <p:cNvSpPr/>
              <p:nvPr/>
            </p:nvSpPr>
            <p:spPr>
              <a:xfrm>
                <a:off x="1711234" y="2076994"/>
                <a:ext cx="613955" cy="352697"/>
              </a:xfrm>
              <a:custGeom>
                <a:avLst/>
                <a:gdLst>
                  <a:gd name="connsiteX0" fmla="*/ 613955 w 613955"/>
                  <a:gd name="connsiteY0" fmla="*/ 352697 h 352697"/>
                  <a:gd name="connsiteX1" fmla="*/ 496389 w 613955"/>
                  <a:gd name="connsiteY1" fmla="*/ 274320 h 352697"/>
                  <a:gd name="connsiteX2" fmla="*/ 457200 w 613955"/>
                  <a:gd name="connsiteY2" fmla="*/ 248195 h 352697"/>
                  <a:gd name="connsiteX3" fmla="*/ 418012 w 613955"/>
                  <a:gd name="connsiteY3" fmla="*/ 235132 h 352697"/>
                  <a:gd name="connsiteX4" fmla="*/ 326572 w 613955"/>
                  <a:gd name="connsiteY4" fmla="*/ 182880 h 352697"/>
                  <a:gd name="connsiteX5" fmla="*/ 169818 w 613955"/>
                  <a:gd name="connsiteY5" fmla="*/ 52252 h 352697"/>
                  <a:gd name="connsiteX6" fmla="*/ 130629 w 613955"/>
                  <a:gd name="connsiteY6" fmla="*/ 26126 h 352697"/>
                  <a:gd name="connsiteX7" fmla="*/ 39189 w 613955"/>
                  <a:gd name="connsiteY7" fmla="*/ 13063 h 352697"/>
                  <a:gd name="connsiteX8" fmla="*/ 0 w 613955"/>
                  <a:gd name="connsiteY8" fmla="*/ 0 h 352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955" h="352697">
                    <a:moveTo>
                      <a:pt x="613955" y="352697"/>
                    </a:moveTo>
                    <a:cubicBezTo>
                      <a:pt x="498903" y="260657"/>
                      <a:pt x="597695" y="332209"/>
                      <a:pt x="496389" y="274320"/>
                    </a:cubicBezTo>
                    <a:cubicBezTo>
                      <a:pt x="482758" y="266531"/>
                      <a:pt x="471242" y="255216"/>
                      <a:pt x="457200" y="248195"/>
                    </a:cubicBezTo>
                    <a:cubicBezTo>
                      <a:pt x="444884" y="242037"/>
                      <a:pt x="430668" y="240556"/>
                      <a:pt x="418012" y="235132"/>
                    </a:cubicBezTo>
                    <a:cubicBezTo>
                      <a:pt x="395170" y="225343"/>
                      <a:pt x="346931" y="200977"/>
                      <a:pt x="326572" y="182880"/>
                    </a:cubicBezTo>
                    <a:cubicBezTo>
                      <a:pt x="175707" y="48777"/>
                      <a:pt x="321671" y="153487"/>
                      <a:pt x="169818" y="52252"/>
                    </a:cubicBezTo>
                    <a:cubicBezTo>
                      <a:pt x="156755" y="43543"/>
                      <a:pt x="146171" y="28346"/>
                      <a:pt x="130629" y="26126"/>
                    </a:cubicBezTo>
                    <a:lnTo>
                      <a:pt x="39189" y="13063"/>
                    </a:ln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74" name="Freeform 173"/>
              <p:cNvSpPr/>
              <p:nvPr/>
            </p:nvSpPr>
            <p:spPr>
              <a:xfrm>
                <a:off x="2194560" y="1593669"/>
                <a:ext cx="143692" cy="809897"/>
              </a:xfrm>
              <a:custGeom>
                <a:avLst/>
                <a:gdLst>
                  <a:gd name="connsiteX0" fmla="*/ 143692 w 143692"/>
                  <a:gd name="connsiteY0" fmla="*/ 809897 h 809897"/>
                  <a:gd name="connsiteX1" fmla="*/ 78377 w 143692"/>
                  <a:gd name="connsiteY1" fmla="*/ 496388 h 809897"/>
                  <a:gd name="connsiteX2" fmla="*/ 39189 w 143692"/>
                  <a:gd name="connsiteY2" fmla="*/ 378822 h 809897"/>
                  <a:gd name="connsiteX3" fmla="*/ 26126 w 143692"/>
                  <a:gd name="connsiteY3" fmla="*/ 91440 h 809897"/>
                  <a:gd name="connsiteX4" fmla="*/ 0 w 143692"/>
                  <a:gd name="connsiteY4" fmla="*/ 13062 h 809897"/>
                  <a:gd name="connsiteX5" fmla="*/ 0 w 143692"/>
                  <a:gd name="connsiteY5" fmla="*/ 0 h 809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92" h="809897">
                    <a:moveTo>
                      <a:pt x="143692" y="809897"/>
                    </a:moveTo>
                    <a:cubicBezTo>
                      <a:pt x="127489" y="647866"/>
                      <a:pt x="138061" y="675442"/>
                      <a:pt x="78377" y="496388"/>
                    </a:cubicBezTo>
                    <a:lnTo>
                      <a:pt x="39189" y="378822"/>
                    </a:lnTo>
                    <a:cubicBezTo>
                      <a:pt x="34835" y="283028"/>
                      <a:pt x="36342" y="186787"/>
                      <a:pt x="26126" y="91440"/>
                    </a:cubicBezTo>
                    <a:cubicBezTo>
                      <a:pt x="23192" y="64058"/>
                      <a:pt x="0" y="40601"/>
                      <a:pt x="0" y="13062"/>
                    </a:cubicBez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75" name="Freeform 174"/>
              <p:cNvSpPr/>
              <p:nvPr/>
            </p:nvSpPr>
            <p:spPr>
              <a:xfrm>
                <a:off x="1619794" y="2978331"/>
                <a:ext cx="627018" cy="222069"/>
              </a:xfrm>
              <a:custGeom>
                <a:avLst/>
                <a:gdLst>
                  <a:gd name="connsiteX0" fmla="*/ 627018 w 627018"/>
                  <a:gd name="connsiteY0" fmla="*/ 222069 h 222069"/>
                  <a:gd name="connsiteX1" fmla="*/ 313509 w 627018"/>
                  <a:gd name="connsiteY1" fmla="*/ 195943 h 222069"/>
                  <a:gd name="connsiteX2" fmla="*/ 182880 w 627018"/>
                  <a:gd name="connsiteY2" fmla="*/ 169818 h 222069"/>
                  <a:gd name="connsiteX3" fmla="*/ 143692 w 627018"/>
                  <a:gd name="connsiteY3" fmla="*/ 156755 h 222069"/>
                  <a:gd name="connsiteX4" fmla="*/ 52252 w 627018"/>
                  <a:gd name="connsiteY4" fmla="*/ 143692 h 222069"/>
                  <a:gd name="connsiteX5" fmla="*/ 13063 w 627018"/>
                  <a:gd name="connsiteY5" fmla="*/ 39189 h 222069"/>
                  <a:gd name="connsiteX6" fmla="*/ 0 w 627018"/>
                  <a:gd name="connsiteY6" fmla="*/ 0 h 22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7018" h="222069">
                    <a:moveTo>
                      <a:pt x="627018" y="222069"/>
                    </a:moveTo>
                    <a:cubicBezTo>
                      <a:pt x="492795" y="213121"/>
                      <a:pt x="435258" y="212176"/>
                      <a:pt x="313509" y="195943"/>
                    </a:cubicBezTo>
                    <a:cubicBezTo>
                      <a:pt x="265405" y="189529"/>
                      <a:pt x="228303" y="182796"/>
                      <a:pt x="182880" y="169818"/>
                    </a:cubicBezTo>
                    <a:cubicBezTo>
                      <a:pt x="169640" y="166035"/>
                      <a:pt x="157194" y="159455"/>
                      <a:pt x="143692" y="156755"/>
                    </a:cubicBezTo>
                    <a:cubicBezTo>
                      <a:pt x="113500" y="150717"/>
                      <a:pt x="82732" y="148046"/>
                      <a:pt x="52252" y="143692"/>
                    </a:cubicBezTo>
                    <a:cubicBezTo>
                      <a:pt x="9245" y="79181"/>
                      <a:pt x="35662" y="129583"/>
                      <a:pt x="13063" y="39189"/>
                    </a:cubicBezTo>
                    <a:cubicBezTo>
                      <a:pt x="9723" y="25831"/>
                      <a:pt x="0" y="0"/>
                      <a:pt x="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76" name="Freeform 175"/>
              <p:cNvSpPr/>
              <p:nvPr/>
            </p:nvSpPr>
            <p:spPr>
              <a:xfrm>
                <a:off x="1593669" y="3213463"/>
                <a:ext cx="653143" cy="130628"/>
              </a:xfrm>
              <a:custGeom>
                <a:avLst/>
                <a:gdLst>
                  <a:gd name="connsiteX0" fmla="*/ 653143 w 653143"/>
                  <a:gd name="connsiteY0" fmla="*/ 0 h 130628"/>
                  <a:gd name="connsiteX1" fmla="*/ 444137 w 653143"/>
                  <a:gd name="connsiteY1" fmla="*/ 26125 h 130628"/>
                  <a:gd name="connsiteX2" fmla="*/ 404948 w 653143"/>
                  <a:gd name="connsiteY2" fmla="*/ 52251 h 130628"/>
                  <a:gd name="connsiteX3" fmla="*/ 339634 w 653143"/>
                  <a:gd name="connsiteY3" fmla="*/ 65314 h 130628"/>
                  <a:gd name="connsiteX4" fmla="*/ 261257 w 653143"/>
                  <a:gd name="connsiteY4" fmla="*/ 91440 h 130628"/>
                  <a:gd name="connsiteX5" fmla="*/ 209005 w 653143"/>
                  <a:gd name="connsiteY5" fmla="*/ 104502 h 130628"/>
                  <a:gd name="connsiteX6" fmla="*/ 130628 w 653143"/>
                  <a:gd name="connsiteY6" fmla="*/ 130628 h 130628"/>
                  <a:gd name="connsiteX7" fmla="*/ 0 w 653143"/>
                  <a:gd name="connsiteY7" fmla="*/ 117565 h 13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143" h="130628">
                    <a:moveTo>
                      <a:pt x="653143" y="0"/>
                    </a:moveTo>
                    <a:cubicBezTo>
                      <a:pt x="583474" y="8708"/>
                      <a:pt x="512842" y="11661"/>
                      <a:pt x="444137" y="26125"/>
                    </a:cubicBezTo>
                    <a:cubicBezTo>
                      <a:pt x="428774" y="29359"/>
                      <a:pt x="419648" y="46738"/>
                      <a:pt x="404948" y="52251"/>
                    </a:cubicBezTo>
                    <a:cubicBezTo>
                      <a:pt x="384159" y="60047"/>
                      <a:pt x="361054" y="59472"/>
                      <a:pt x="339634" y="65314"/>
                    </a:cubicBezTo>
                    <a:cubicBezTo>
                      <a:pt x="313065" y="72560"/>
                      <a:pt x="287974" y="84761"/>
                      <a:pt x="261257" y="91440"/>
                    </a:cubicBezTo>
                    <a:cubicBezTo>
                      <a:pt x="243840" y="95794"/>
                      <a:pt x="226201" y="99343"/>
                      <a:pt x="209005" y="104502"/>
                    </a:cubicBezTo>
                    <a:cubicBezTo>
                      <a:pt x="182627" y="112415"/>
                      <a:pt x="130628" y="130628"/>
                      <a:pt x="130628" y="130628"/>
                    </a:cubicBezTo>
                    <a:cubicBezTo>
                      <a:pt x="35071" y="114702"/>
                      <a:pt x="78737" y="117565"/>
                      <a:pt x="0" y="11756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77" name="Freeform 176"/>
              <p:cNvSpPr/>
              <p:nvPr/>
            </p:nvSpPr>
            <p:spPr>
              <a:xfrm>
                <a:off x="1698172" y="3213462"/>
                <a:ext cx="522514" cy="405222"/>
              </a:xfrm>
              <a:custGeom>
                <a:avLst/>
                <a:gdLst>
                  <a:gd name="connsiteX0" fmla="*/ 522514 w 522514"/>
                  <a:gd name="connsiteY0" fmla="*/ 0 h 405222"/>
                  <a:gd name="connsiteX1" fmla="*/ 431074 w 522514"/>
                  <a:gd name="connsiteY1" fmla="*/ 39189 h 405222"/>
                  <a:gd name="connsiteX2" fmla="*/ 391885 w 522514"/>
                  <a:gd name="connsiteY2" fmla="*/ 52252 h 405222"/>
                  <a:gd name="connsiteX3" fmla="*/ 352697 w 522514"/>
                  <a:gd name="connsiteY3" fmla="*/ 91440 h 405222"/>
                  <a:gd name="connsiteX4" fmla="*/ 313508 w 522514"/>
                  <a:gd name="connsiteY4" fmla="*/ 117566 h 405222"/>
                  <a:gd name="connsiteX5" fmla="*/ 248194 w 522514"/>
                  <a:gd name="connsiteY5" fmla="*/ 209006 h 405222"/>
                  <a:gd name="connsiteX6" fmla="*/ 195942 w 522514"/>
                  <a:gd name="connsiteY6" fmla="*/ 287383 h 405222"/>
                  <a:gd name="connsiteX7" fmla="*/ 182880 w 522514"/>
                  <a:gd name="connsiteY7" fmla="*/ 326572 h 405222"/>
                  <a:gd name="connsiteX8" fmla="*/ 65314 w 522514"/>
                  <a:gd name="connsiteY8" fmla="*/ 378823 h 405222"/>
                  <a:gd name="connsiteX9" fmla="*/ 0 w 522514"/>
                  <a:gd name="connsiteY9" fmla="*/ 404949 h 40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2514" h="405222">
                    <a:moveTo>
                      <a:pt x="522514" y="0"/>
                    </a:moveTo>
                    <a:cubicBezTo>
                      <a:pt x="492034" y="13063"/>
                      <a:pt x="461863" y="26873"/>
                      <a:pt x="431074" y="39189"/>
                    </a:cubicBezTo>
                    <a:cubicBezTo>
                      <a:pt x="418289" y="44303"/>
                      <a:pt x="403342" y="44614"/>
                      <a:pt x="391885" y="52252"/>
                    </a:cubicBezTo>
                    <a:cubicBezTo>
                      <a:pt x="376514" y="62499"/>
                      <a:pt x="366889" y="79614"/>
                      <a:pt x="352697" y="91440"/>
                    </a:cubicBezTo>
                    <a:cubicBezTo>
                      <a:pt x="340636" y="101491"/>
                      <a:pt x="326571" y="108857"/>
                      <a:pt x="313508" y="117566"/>
                    </a:cubicBezTo>
                    <a:cubicBezTo>
                      <a:pt x="228580" y="244957"/>
                      <a:pt x="361597" y="47003"/>
                      <a:pt x="248194" y="209006"/>
                    </a:cubicBezTo>
                    <a:cubicBezTo>
                      <a:pt x="230188" y="234729"/>
                      <a:pt x="195942" y="287383"/>
                      <a:pt x="195942" y="287383"/>
                    </a:cubicBezTo>
                    <a:cubicBezTo>
                      <a:pt x="191588" y="300446"/>
                      <a:pt x="191482" y="315820"/>
                      <a:pt x="182880" y="326572"/>
                    </a:cubicBezTo>
                    <a:cubicBezTo>
                      <a:pt x="152496" y="364553"/>
                      <a:pt x="102949" y="353733"/>
                      <a:pt x="65314" y="378823"/>
                    </a:cubicBezTo>
                    <a:cubicBezTo>
                      <a:pt x="18879" y="409780"/>
                      <a:pt x="41825" y="404949"/>
                      <a:pt x="0" y="40494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78" name="Freeform 177"/>
              <p:cNvSpPr/>
              <p:nvPr/>
            </p:nvSpPr>
            <p:spPr>
              <a:xfrm>
                <a:off x="2781630" y="1240971"/>
                <a:ext cx="431833" cy="587829"/>
              </a:xfrm>
              <a:custGeom>
                <a:avLst/>
                <a:gdLst>
                  <a:gd name="connsiteX0" fmla="*/ 431833 w 431833"/>
                  <a:gd name="connsiteY0" fmla="*/ 587829 h 587829"/>
                  <a:gd name="connsiteX1" fmla="*/ 275079 w 431833"/>
                  <a:gd name="connsiteY1" fmla="*/ 365760 h 587829"/>
                  <a:gd name="connsiteX2" fmla="*/ 222827 w 431833"/>
                  <a:gd name="connsiteY2" fmla="*/ 274320 h 587829"/>
                  <a:gd name="connsiteX3" fmla="*/ 144450 w 431833"/>
                  <a:gd name="connsiteY3" fmla="*/ 195943 h 587829"/>
                  <a:gd name="connsiteX4" fmla="*/ 105262 w 431833"/>
                  <a:gd name="connsiteY4" fmla="*/ 182880 h 587829"/>
                  <a:gd name="connsiteX5" fmla="*/ 79136 w 431833"/>
                  <a:gd name="connsiteY5" fmla="*/ 130629 h 587829"/>
                  <a:gd name="connsiteX6" fmla="*/ 39947 w 431833"/>
                  <a:gd name="connsiteY6" fmla="*/ 104503 h 587829"/>
                  <a:gd name="connsiteX7" fmla="*/ 759 w 431833"/>
                  <a:gd name="connsiteY7" fmla="*/ 26126 h 587829"/>
                  <a:gd name="connsiteX8" fmla="*/ 759 w 431833"/>
                  <a:gd name="connsiteY8" fmla="*/ 0 h 58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1833" h="587829">
                    <a:moveTo>
                      <a:pt x="431833" y="587829"/>
                    </a:moveTo>
                    <a:cubicBezTo>
                      <a:pt x="379582" y="513806"/>
                      <a:pt x="315600" y="446801"/>
                      <a:pt x="275079" y="365760"/>
                    </a:cubicBezTo>
                    <a:cubicBezTo>
                      <a:pt x="261562" y="338727"/>
                      <a:pt x="243928" y="298058"/>
                      <a:pt x="222827" y="274320"/>
                    </a:cubicBezTo>
                    <a:cubicBezTo>
                      <a:pt x="198281" y="246705"/>
                      <a:pt x="179501" y="207627"/>
                      <a:pt x="144450" y="195943"/>
                    </a:cubicBezTo>
                    <a:lnTo>
                      <a:pt x="105262" y="182880"/>
                    </a:lnTo>
                    <a:cubicBezTo>
                      <a:pt x="96553" y="165463"/>
                      <a:pt x="91602" y="145588"/>
                      <a:pt x="79136" y="130629"/>
                    </a:cubicBezTo>
                    <a:cubicBezTo>
                      <a:pt x="69085" y="118568"/>
                      <a:pt x="51048" y="115604"/>
                      <a:pt x="39947" y="104503"/>
                    </a:cubicBezTo>
                    <a:cubicBezTo>
                      <a:pt x="20682" y="85238"/>
                      <a:pt x="6071" y="52686"/>
                      <a:pt x="759" y="26126"/>
                    </a:cubicBezTo>
                    <a:cubicBezTo>
                      <a:pt x="-949" y="17586"/>
                      <a:pt x="759" y="8709"/>
                      <a:pt x="759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79" name="Freeform 178"/>
              <p:cNvSpPr/>
              <p:nvPr/>
            </p:nvSpPr>
            <p:spPr>
              <a:xfrm>
                <a:off x="2991394" y="1188720"/>
                <a:ext cx="248195" cy="705394"/>
              </a:xfrm>
              <a:custGeom>
                <a:avLst/>
                <a:gdLst>
                  <a:gd name="connsiteX0" fmla="*/ 248195 w 248195"/>
                  <a:gd name="connsiteY0" fmla="*/ 705394 h 705394"/>
                  <a:gd name="connsiteX1" fmla="*/ 209006 w 248195"/>
                  <a:gd name="connsiteY1" fmla="*/ 535577 h 705394"/>
                  <a:gd name="connsiteX2" fmla="*/ 195943 w 248195"/>
                  <a:gd name="connsiteY2" fmla="*/ 496389 h 705394"/>
                  <a:gd name="connsiteX3" fmla="*/ 182880 w 248195"/>
                  <a:gd name="connsiteY3" fmla="*/ 431074 h 705394"/>
                  <a:gd name="connsiteX4" fmla="*/ 130629 w 248195"/>
                  <a:gd name="connsiteY4" fmla="*/ 313509 h 705394"/>
                  <a:gd name="connsiteX5" fmla="*/ 91440 w 248195"/>
                  <a:gd name="connsiteY5" fmla="*/ 235131 h 705394"/>
                  <a:gd name="connsiteX6" fmla="*/ 78378 w 248195"/>
                  <a:gd name="connsiteY6" fmla="*/ 195943 h 705394"/>
                  <a:gd name="connsiteX7" fmla="*/ 39189 w 248195"/>
                  <a:gd name="connsiteY7" fmla="*/ 117566 h 705394"/>
                  <a:gd name="connsiteX8" fmla="*/ 13063 w 248195"/>
                  <a:gd name="connsiteY8" fmla="*/ 13063 h 705394"/>
                  <a:gd name="connsiteX9" fmla="*/ 0 w 248195"/>
                  <a:gd name="connsiteY9" fmla="*/ 0 h 7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195" h="705394">
                    <a:moveTo>
                      <a:pt x="248195" y="705394"/>
                    </a:moveTo>
                    <a:cubicBezTo>
                      <a:pt x="181984" y="473657"/>
                      <a:pt x="254693" y="741166"/>
                      <a:pt x="209006" y="535577"/>
                    </a:cubicBezTo>
                    <a:cubicBezTo>
                      <a:pt x="206019" y="522136"/>
                      <a:pt x="199283" y="509747"/>
                      <a:pt x="195943" y="496389"/>
                    </a:cubicBezTo>
                    <a:cubicBezTo>
                      <a:pt x="190558" y="474849"/>
                      <a:pt x="189260" y="452340"/>
                      <a:pt x="182880" y="431074"/>
                    </a:cubicBezTo>
                    <a:cubicBezTo>
                      <a:pt x="162623" y="363550"/>
                      <a:pt x="156363" y="373553"/>
                      <a:pt x="130629" y="313509"/>
                    </a:cubicBezTo>
                    <a:cubicBezTo>
                      <a:pt x="98178" y="237791"/>
                      <a:pt x="141649" y="310444"/>
                      <a:pt x="91440" y="235131"/>
                    </a:cubicBezTo>
                    <a:cubicBezTo>
                      <a:pt x="87086" y="222068"/>
                      <a:pt x="84536" y="208259"/>
                      <a:pt x="78378" y="195943"/>
                    </a:cubicBezTo>
                    <a:cubicBezTo>
                      <a:pt x="46451" y="132088"/>
                      <a:pt x="55606" y="183233"/>
                      <a:pt x="39189" y="117566"/>
                    </a:cubicBezTo>
                    <a:cubicBezTo>
                      <a:pt x="31736" y="87754"/>
                      <a:pt x="27994" y="42924"/>
                      <a:pt x="13063" y="13063"/>
                    </a:cubicBezTo>
                    <a:cubicBezTo>
                      <a:pt x="10309" y="7555"/>
                      <a:pt x="4354" y="4354"/>
                      <a:pt x="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80" name="Freeform 179"/>
              <p:cNvSpPr/>
              <p:nvPr/>
            </p:nvSpPr>
            <p:spPr>
              <a:xfrm>
                <a:off x="3212368" y="1005839"/>
                <a:ext cx="144786" cy="875212"/>
              </a:xfrm>
              <a:custGeom>
                <a:avLst/>
                <a:gdLst>
                  <a:gd name="connsiteX0" fmla="*/ 27220 w 144786"/>
                  <a:gd name="connsiteY0" fmla="*/ 875212 h 875212"/>
                  <a:gd name="connsiteX1" fmla="*/ 118660 w 144786"/>
                  <a:gd name="connsiteY1" fmla="*/ 444137 h 875212"/>
                  <a:gd name="connsiteX2" fmla="*/ 144786 w 144786"/>
                  <a:gd name="connsiteY2" fmla="*/ 365760 h 875212"/>
                  <a:gd name="connsiteX3" fmla="*/ 131723 w 144786"/>
                  <a:gd name="connsiteY3" fmla="*/ 222069 h 875212"/>
                  <a:gd name="connsiteX4" fmla="*/ 118660 w 144786"/>
                  <a:gd name="connsiteY4" fmla="*/ 182880 h 875212"/>
                  <a:gd name="connsiteX5" fmla="*/ 40283 w 144786"/>
                  <a:gd name="connsiteY5" fmla="*/ 130629 h 875212"/>
                  <a:gd name="connsiteX6" fmla="*/ 1094 w 144786"/>
                  <a:gd name="connsiteY6" fmla="*/ 52252 h 875212"/>
                  <a:gd name="connsiteX7" fmla="*/ 1094 w 144786"/>
                  <a:gd name="connsiteY7" fmla="*/ 0 h 875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786" h="875212">
                    <a:moveTo>
                      <a:pt x="27220" y="875212"/>
                    </a:moveTo>
                    <a:cubicBezTo>
                      <a:pt x="57700" y="731520"/>
                      <a:pt x="85631" y="587264"/>
                      <a:pt x="118660" y="444137"/>
                    </a:cubicBezTo>
                    <a:cubicBezTo>
                      <a:pt x="124852" y="417303"/>
                      <a:pt x="144786" y="365760"/>
                      <a:pt x="144786" y="365760"/>
                    </a:cubicBezTo>
                    <a:cubicBezTo>
                      <a:pt x="140432" y="317863"/>
                      <a:pt x="138525" y="269680"/>
                      <a:pt x="131723" y="222069"/>
                    </a:cubicBezTo>
                    <a:cubicBezTo>
                      <a:pt x="129776" y="208438"/>
                      <a:pt x="128397" y="192617"/>
                      <a:pt x="118660" y="182880"/>
                    </a:cubicBezTo>
                    <a:cubicBezTo>
                      <a:pt x="96457" y="160677"/>
                      <a:pt x="40283" y="130629"/>
                      <a:pt x="40283" y="130629"/>
                    </a:cubicBezTo>
                    <a:cubicBezTo>
                      <a:pt x="21469" y="102408"/>
                      <a:pt x="6010" y="86667"/>
                      <a:pt x="1094" y="52252"/>
                    </a:cubicBezTo>
                    <a:cubicBezTo>
                      <a:pt x="-1369" y="35010"/>
                      <a:pt x="1094" y="17417"/>
                      <a:pt x="1094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81" name="Freeform 180"/>
              <p:cNvSpPr/>
              <p:nvPr/>
            </p:nvSpPr>
            <p:spPr>
              <a:xfrm>
                <a:off x="2716909" y="3801291"/>
                <a:ext cx="496554" cy="431075"/>
              </a:xfrm>
              <a:custGeom>
                <a:avLst/>
                <a:gdLst>
                  <a:gd name="connsiteX0" fmla="*/ 496554 w 496554"/>
                  <a:gd name="connsiteY0" fmla="*/ 0 h 431075"/>
                  <a:gd name="connsiteX1" fmla="*/ 352863 w 496554"/>
                  <a:gd name="connsiteY1" fmla="*/ 143692 h 431075"/>
                  <a:gd name="connsiteX2" fmla="*/ 313674 w 496554"/>
                  <a:gd name="connsiteY2" fmla="*/ 182880 h 431075"/>
                  <a:gd name="connsiteX3" fmla="*/ 261423 w 496554"/>
                  <a:gd name="connsiteY3" fmla="*/ 209006 h 431075"/>
                  <a:gd name="connsiteX4" fmla="*/ 183045 w 496554"/>
                  <a:gd name="connsiteY4" fmla="*/ 261258 h 431075"/>
                  <a:gd name="connsiteX5" fmla="*/ 143857 w 496554"/>
                  <a:gd name="connsiteY5" fmla="*/ 287383 h 431075"/>
                  <a:gd name="connsiteX6" fmla="*/ 104668 w 496554"/>
                  <a:gd name="connsiteY6" fmla="*/ 300446 h 431075"/>
                  <a:gd name="connsiteX7" fmla="*/ 65480 w 496554"/>
                  <a:gd name="connsiteY7" fmla="*/ 339635 h 431075"/>
                  <a:gd name="connsiteX8" fmla="*/ 26291 w 496554"/>
                  <a:gd name="connsiteY8" fmla="*/ 352698 h 431075"/>
                  <a:gd name="connsiteX9" fmla="*/ 165 w 496554"/>
                  <a:gd name="connsiteY9" fmla="*/ 431075 h 43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6554" h="431075">
                    <a:moveTo>
                      <a:pt x="496554" y="0"/>
                    </a:moveTo>
                    <a:lnTo>
                      <a:pt x="352863" y="143692"/>
                    </a:lnTo>
                    <a:cubicBezTo>
                      <a:pt x="339800" y="156755"/>
                      <a:pt x="330197" y="174618"/>
                      <a:pt x="313674" y="182880"/>
                    </a:cubicBezTo>
                    <a:cubicBezTo>
                      <a:pt x="296257" y="191589"/>
                      <a:pt x="278121" y="198987"/>
                      <a:pt x="261423" y="209006"/>
                    </a:cubicBezTo>
                    <a:cubicBezTo>
                      <a:pt x="234498" y="225161"/>
                      <a:pt x="209171" y="243841"/>
                      <a:pt x="183045" y="261258"/>
                    </a:cubicBezTo>
                    <a:cubicBezTo>
                      <a:pt x="169982" y="269966"/>
                      <a:pt x="158751" y="282418"/>
                      <a:pt x="143857" y="287383"/>
                    </a:cubicBezTo>
                    <a:lnTo>
                      <a:pt x="104668" y="300446"/>
                    </a:lnTo>
                    <a:cubicBezTo>
                      <a:pt x="91605" y="313509"/>
                      <a:pt x="80851" y="329388"/>
                      <a:pt x="65480" y="339635"/>
                    </a:cubicBezTo>
                    <a:cubicBezTo>
                      <a:pt x="54023" y="347273"/>
                      <a:pt x="36028" y="342961"/>
                      <a:pt x="26291" y="352698"/>
                    </a:cubicBezTo>
                    <a:cubicBezTo>
                      <a:pt x="-3730" y="382718"/>
                      <a:pt x="165" y="398902"/>
                      <a:pt x="165" y="43107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2873829" y="3762103"/>
                <a:ext cx="326571" cy="666675"/>
              </a:xfrm>
              <a:custGeom>
                <a:avLst/>
                <a:gdLst>
                  <a:gd name="connsiteX0" fmla="*/ 326571 w 326571"/>
                  <a:gd name="connsiteY0" fmla="*/ 0 h 666675"/>
                  <a:gd name="connsiteX1" fmla="*/ 300445 w 326571"/>
                  <a:gd name="connsiteY1" fmla="*/ 222068 h 666675"/>
                  <a:gd name="connsiteX2" fmla="*/ 274320 w 326571"/>
                  <a:gd name="connsiteY2" fmla="*/ 300446 h 666675"/>
                  <a:gd name="connsiteX3" fmla="*/ 248194 w 326571"/>
                  <a:gd name="connsiteY3" fmla="*/ 431074 h 666675"/>
                  <a:gd name="connsiteX4" fmla="*/ 222068 w 326571"/>
                  <a:gd name="connsiteY4" fmla="*/ 535577 h 666675"/>
                  <a:gd name="connsiteX5" fmla="*/ 104503 w 326571"/>
                  <a:gd name="connsiteY5" fmla="*/ 627017 h 666675"/>
                  <a:gd name="connsiteX6" fmla="*/ 13063 w 326571"/>
                  <a:gd name="connsiteY6" fmla="*/ 666206 h 666675"/>
                  <a:gd name="connsiteX7" fmla="*/ 0 w 326571"/>
                  <a:gd name="connsiteY7" fmla="*/ 666206 h 6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571" h="666675">
                    <a:moveTo>
                      <a:pt x="326571" y="0"/>
                    </a:moveTo>
                    <a:cubicBezTo>
                      <a:pt x="317862" y="74023"/>
                      <a:pt x="313215" y="148637"/>
                      <a:pt x="300445" y="222068"/>
                    </a:cubicBezTo>
                    <a:cubicBezTo>
                      <a:pt x="295726" y="249200"/>
                      <a:pt x="280999" y="273729"/>
                      <a:pt x="274320" y="300446"/>
                    </a:cubicBezTo>
                    <a:cubicBezTo>
                      <a:pt x="263550" y="343525"/>
                      <a:pt x="256903" y="387531"/>
                      <a:pt x="248194" y="431074"/>
                    </a:cubicBezTo>
                    <a:cubicBezTo>
                      <a:pt x="246310" y="440496"/>
                      <a:pt x="233545" y="518362"/>
                      <a:pt x="222068" y="535577"/>
                    </a:cubicBezTo>
                    <a:cubicBezTo>
                      <a:pt x="200564" y="567833"/>
                      <a:pt x="130457" y="614040"/>
                      <a:pt x="104503" y="627017"/>
                    </a:cubicBezTo>
                    <a:cubicBezTo>
                      <a:pt x="67120" y="645709"/>
                      <a:pt x="51503" y="656596"/>
                      <a:pt x="13063" y="666206"/>
                    </a:cubicBezTo>
                    <a:cubicBezTo>
                      <a:pt x="8839" y="667262"/>
                      <a:pt x="4354" y="666206"/>
                      <a:pt x="0" y="66620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83" name="Freeform 182"/>
              <p:cNvSpPr/>
              <p:nvPr/>
            </p:nvSpPr>
            <p:spPr>
              <a:xfrm>
                <a:off x="3226526" y="3775166"/>
                <a:ext cx="261257" cy="653143"/>
              </a:xfrm>
              <a:custGeom>
                <a:avLst/>
                <a:gdLst>
                  <a:gd name="connsiteX0" fmla="*/ 0 w 261257"/>
                  <a:gd name="connsiteY0" fmla="*/ 0 h 653143"/>
                  <a:gd name="connsiteX1" fmla="*/ 65314 w 261257"/>
                  <a:gd name="connsiteY1" fmla="*/ 91440 h 653143"/>
                  <a:gd name="connsiteX2" fmla="*/ 117566 w 261257"/>
                  <a:gd name="connsiteY2" fmla="*/ 156754 h 653143"/>
                  <a:gd name="connsiteX3" fmla="*/ 143691 w 261257"/>
                  <a:gd name="connsiteY3" fmla="*/ 248194 h 653143"/>
                  <a:gd name="connsiteX4" fmla="*/ 195943 w 261257"/>
                  <a:gd name="connsiteY4" fmla="*/ 365760 h 653143"/>
                  <a:gd name="connsiteX5" fmla="*/ 209006 w 261257"/>
                  <a:gd name="connsiteY5" fmla="*/ 457200 h 653143"/>
                  <a:gd name="connsiteX6" fmla="*/ 222068 w 261257"/>
                  <a:gd name="connsiteY6" fmla="*/ 496388 h 653143"/>
                  <a:gd name="connsiteX7" fmla="*/ 235131 w 261257"/>
                  <a:gd name="connsiteY7" fmla="*/ 548640 h 653143"/>
                  <a:gd name="connsiteX8" fmla="*/ 248194 w 261257"/>
                  <a:gd name="connsiteY8" fmla="*/ 613954 h 653143"/>
                  <a:gd name="connsiteX9" fmla="*/ 261257 w 261257"/>
                  <a:gd name="connsiteY9" fmla="*/ 653143 h 6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1257" h="653143">
                    <a:moveTo>
                      <a:pt x="0" y="0"/>
                    </a:moveTo>
                    <a:cubicBezTo>
                      <a:pt x="21771" y="30480"/>
                      <a:pt x="42840" y="61475"/>
                      <a:pt x="65314" y="91440"/>
                    </a:cubicBezTo>
                    <a:cubicBezTo>
                      <a:pt x="82043" y="113745"/>
                      <a:pt x="102789" y="133111"/>
                      <a:pt x="117566" y="156754"/>
                    </a:cubicBezTo>
                    <a:cubicBezTo>
                      <a:pt x="126005" y="170257"/>
                      <a:pt x="140717" y="238281"/>
                      <a:pt x="143691" y="248194"/>
                    </a:cubicBezTo>
                    <a:cubicBezTo>
                      <a:pt x="169129" y="332986"/>
                      <a:pt x="157764" y="308491"/>
                      <a:pt x="195943" y="365760"/>
                    </a:cubicBezTo>
                    <a:cubicBezTo>
                      <a:pt x="200297" y="396240"/>
                      <a:pt x="202968" y="427008"/>
                      <a:pt x="209006" y="457200"/>
                    </a:cubicBezTo>
                    <a:cubicBezTo>
                      <a:pt x="211706" y="470702"/>
                      <a:pt x="218285" y="483149"/>
                      <a:pt x="222068" y="496388"/>
                    </a:cubicBezTo>
                    <a:cubicBezTo>
                      <a:pt x="227000" y="513651"/>
                      <a:pt x="231236" y="531114"/>
                      <a:pt x="235131" y="548640"/>
                    </a:cubicBezTo>
                    <a:cubicBezTo>
                      <a:pt x="239947" y="570314"/>
                      <a:pt x="242809" y="592414"/>
                      <a:pt x="248194" y="613954"/>
                    </a:cubicBezTo>
                    <a:cubicBezTo>
                      <a:pt x="251534" y="627312"/>
                      <a:pt x="261257" y="653143"/>
                      <a:pt x="261257" y="65314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84" name="Freeform 183"/>
              <p:cNvSpPr/>
              <p:nvPr/>
            </p:nvSpPr>
            <p:spPr>
              <a:xfrm>
                <a:off x="4088674" y="1397726"/>
                <a:ext cx="91602" cy="783771"/>
              </a:xfrm>
              <a:custGeom>
                <a:avLst/>
                <a:gdLst>
                  <a:gd name="connsiteX0" fmla="*/ 0 w 91602"/>
                  <a:gd name="connsiteY0" fmla="*/ 783771 h 783771"/>
                  <a:gd name="connsiteX1" fmla="*/ 78378 w 91602"/>
                  <a:gd name="connsiteY1" fmla="*/ 313508 h 783771"/>
                  <a:gd name="connsiteX2" fmla="*/ 91440 w 91602"/>
                  <a:gd name="connsiteY2" fmla="*/ 0 h 78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602" h="783771">
                    <a:moveTo>
                      <a:pt x="0" y="783771"/>
                    </a:moveTo>
                    <a:cubicBezTo>
                      <a:pt x="26126" y="627017"/>
                      <a:pt x="56769" y="470949"/>
                      <a:pt x="78378" y="313508"/>
                    </a:cubicBezTo>
                    <a:cubicBezTo>
                      <a:pt x="94047" y="199351"/>
                      <a:pt x="91440" y="110653"/>
                      <a:pt x="9144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85" name="Freeform 184"/>
              <p:cNvSpPr/>
              <p:nvPr/>
            </p:nvSpPr>
            <p:spPr>
              <a:xfrm>
                <a:off x="2991394" y="2725373"/>
                <a:ext cx="339635" cy="344398"/>
              </a:xfrm>
              <a:custGeom>
                <a:avLst/>
                <a:gdLst>
                  <a:gd name="connsiteX0" fmla="*/ 169817 w 339635"/>
                  <a:gd name="connsiteY0" fmla="*/ 4764 h 344398"/>
                  <a:gd name="connsiteX1" fmla="*/ 39189 w 339635"/>
                  <a:gd name="connsiteY1" fmla="*/ 57016 h 344398"/>
                  <a:gd name="connsiteX2" fmla="*/ 13063 w 339635"/>
                  <a:gd name="connsiteY2" fmla="*/ 135393 h 344398"/>
                  <a:gd name="connsiteX3" fmla="*/ 0 w 339635"/>
                  <a:gd name="connsiteY3" fmla="*/ 174581 h 344398"/>
                  <a:gd name="connsiteX4" fmla="*/ 26126 w 339635"/>
                  <a:gd name="connsiteY4" fmla="*/ 279084 h 344398"/>
                  <a:gd name="connsiteX5" fmla="*/ 104503 w 339635"/>
                  <a:gd name="connsiteY5" fmla="*/ 344398 h 344398"/>
                  <a:gd name="connsiteX6" fmla="*/ 261257 w 339635"/>
                  <a:gd name="connsiteY6" fmla="*/ 331336 h 344398"/>
                  <a:gd name="connsiteX7" fmla="*/ 300446 w 339635"/>
                  <a:gd name="connsiteY7" fmla="*/ 318273 h 344398"/>
                  <a:gd name="connsiteX8" fmla="*/ 313509 w 339635"/>
                  <a:gd name="connsiteY8" fmla="*/ 279084 h 344398"/>
                  <a:gd name="connsiteX9" fmla="*/ 339635 w 339635"/>
                  <a:gd name="connsiteY9" fmla="*/ 239896 h 344398"/>
                  <a:gd name="connsiteX10" fmla="*/ 326572 w 339635"/>
                  <a:gd name="connsiteY10" fmla="*/ 43953 h 344398"/>
                  <a:gd name="connsiteX11" fmla="*/ 287383 w 339635"/>
                  <a:gd name="connsiteY11" fmla="*/ 17827 h 344398"/>
                  <a:gd name="connsiteX12" fmla="*/ 169817 w 339635"/>
                  <a:gd name="connsiteY12" fmla="*/ 4764 h 34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9635" h="344398">
                    <a:moveTo>
                      <a:pt x="169817" y="4764"/>
                    </a:moveTo>
                    <a:cubicBezTo>
                      <a:pt x="128451" y="11296"/>
                      <a:pt x="58194" y="26609"/>
                      <a:pt x="39189" y="57016"/>
                    </a:cubicBezTo>
                    <a:cubicBezTo>
                      <a:pt x="24593" y="80369"/>
                      <a:pt x="21772" y="109267"/>
                      <a:pt x="13063" y="135393"/>
                    </a:cubicBezTo>
                    <a:lnTo>
                      <a:pt x="0" y="174581"/>
                    </a:lnTo>
                    <a:cubicBezTo>
                      <a:pt x="1884" y="184003"/>
                      <a:pt x="14649" y="261869"/>
                      <a:pt x="26126" y="279084"/>
                    </a:cubicBezTo>
                    <a:cubicBezTo>
                      <a:pt x="46243" y="309259"/>
                      <a:pt x="75585" y="325120"/>
                      <a:pt x="104503" y="344398"/>
                    </a:cubicBezTo>
                    <a:cubicBezTo>
                      <a:pt x="156754" y="340044"/>
                      <a:pt x="209284" y="338265"/>
                      <a:pt x="261257" y="331336"/>
                    </a:cubicBezTo>
                    <a:cubicBezTo>
                      <a:pt x="274906" y="329516"/>
                      <a:pt x="290709" y="328010"/>
                      <a:pt x="300446" y="318273"/>
                    </a:cubicBezTo>
                    <a:cubicBezTo>
                      <a:pt x="310183" y="308536"/>
                      <a:pt x="307351" y="291400"/>
                      <a:pt x="313509" y="279084"/>
                    </a:cubicBezTo>
                    <a:cubicBezTo>
                      <a:pt x="320530" y="265042"/>
                      <a:pt x="330926" y="252959"/>
                      <a:pt x="339635" y="239896"/>
                    </a:cubicBezTo>
                    <a:cubicBezTo>
                      <a:pt x="335281" y="174582"/>
                      <a:pt x="341565" y="107672"/>
                      <a:pt x="326572" y="43953"/>
                    </a:cubicBezTo>
                    <a:cubicBezTo>
                      <a:pt x="322976" y="28671"/>
                      <a:pt x="301425" y="24848"/>
                      <a:pt x="287383" y="17827"/>
                    </a:cubicBezTo>
                    <a:cubicBezTo>
                      <a:pt x="241980" y="-4875"/>
                      <a:pt x="211183" y="-1768"/>
                      <a:pt x="169817" y="4764"/>
                    </a:cubicBez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2487755" y="1966959"/>
            <a:ext cx="18874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Cell Body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650509" y="1454853"/>
            <a:ext cx="18874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Dendrites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6358017" y="2691652"/>
            <a:ext cx="18874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Synapse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2" grpId="0"/>
      <p:bldP spid="104" grpId="0"/>
      <p:bldP spid="1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3864" y="171358"/>
            <a:ext cx="1868218" cy="269199"/>
          </a:xfrm>
        </p:spPr>
        <p:txBody>
          <a:bodyPr>
            <a:normAutofit/>
          </a:bodyPr>
          <a:lstStyle/>
          <a:p>
            <a:r>
              <a:rPr lang="en-US" sz="1400" b="0" dirty="0">
                <a:solidFill>
                  <a:srgbClr val="0F62FE"/>
                </a:solidFill>
              </a:rPr>
              <a:t>What is an Artificial Neuron?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6C94-E5E8-4D5D-A817-ECA6DA3DE28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15" y="1249249"/>
            <a:ext cx="5611903" cy="3296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8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30055" y="1303605"/>
            <a:ext cx="18874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chemeClr val="tx1">
                    <a:lumMod val="25000"/>
                  </a:schemeClr>
                </a:solidFill>
              </a:rPr>
              <a:t>Input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30053" y="2335572"/>
            <a:ext cx="18874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chemeClr val="tx1">
                    <a:lumMod val="25000"/>
                  </a:schemeClr>
                </a:solidFill>
              </a:rPr>
              <a:t>Input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69242" y="3450810"/>
            <a:ext cx="18874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chemeClr val="tx1">
                    <a:lumMod val="25000"/>
                  </a:schemeClr>
                </a:solidFill>
              </a:rPr>
              <a:t>Input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60575" y="2837381"/>
            <a:ext cx="18874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chemeClr val="tx1">
                    <a:lumMod val="25000"/>
                  </a:schemeClr>
                </a:solidFill>
              </a:rPr>
              <a:t>Output</a:t>
            </a:r>
          </a:p>
        </p:txBody>
      </p:sp>
      <p:sp>
        <p:nvSpPr>
          <p:cNvPr id="23" name="TextBox 22"/>
          <p:cNvSpPr txBox="1"/>
          <p:nvPr/>
        </p:nvSpPr>
        <p:spPr>
          <a:xfrm rot="2172244">
            <a:off x="3231021" y="1525683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chemeClr val="tx1">
                    <a:lumMod val="25000"/>
                  </a:schemeClr>
                </a:solidFill>
              </a:rPr>
              <a:t>W1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78771" y="2154636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chemeClr val="tx1">
                    <a:lumMod val="25000"/>
                  </a:schemeClr>
                </a:solidFill>
              </a:rPr>
              <a:t>W2</a:t>
            </a:r>
          </a:p>
        </p:txBody>
      </p:sp>
      <p:sp>
        <p:nvSpPr>
          <p:cNvPr id="25" name="TextBox 24"/>
          <p:cNvSpPr txBox="1"/>
          <p:nvPr/>
        </p:nvSpPr>
        <p:spPr>
          <a:xfrm rot="19399772">
            <a:off x="3124590" y="2819120"/>
            <a:ext cx="5083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 err="1">
                <a:solidFill>
                  <a:schemeClr val="tx1">
                    <a:lumMod val="25000"/>
                  </a:schemeClr>
                </a:solidFill>
              </a:rPr>
              <a:t>Wn</a:t>
            </a:r>
            <a:endParaRPr lang="en-US" sz="1013" b="1" dirty="0">
              <a:solidFill>
                <a:schemeClr val="tx1">
                  <a:lumMod val="2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41516" y="1165860"/>
            <a:ext cx="6165671" cy="2612572"/>
            <a:chOff x="3122022" y="1554480"/>
            <a:chExt cx="8220894" cy="3483429"/>
          </a:xfrm>
        </p:grpSpPr>
        <p:sp>
          <p:nvSpPr>
            <p:cNvPr id="2" name="Oval 1"/>
            <p:cNvSpPr/>
            <p:nvPr/>
          </p:nvSpPr>
          <p:spPr>
            <a:xfrm>
              <a:off x="3122023" y="1554480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122023" y="2804160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122022" y="4162698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846683" y="2636673"/>
              <a:ext cx="1254036" cy="121018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b="1">
                <a:solidFill>
                  <a:srgbClr val="00206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454641" y="2804158"/>
              <a:ext cx="888275" cy="8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2" idx="6"/>
            </p:cNvCxnSpPr>
            <p:nvPr/>
          </p:nvCxnSpPr>
          <p:spPr>
            <a:xfrm>
              <a:off x="4010298" y="1992086"/>
              <a:ext cx="1815735" cy="1181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4" idx="6"/>
            </p:cNvCxnSpPr>
            <p:nvPr/>
          </p:nvCxnSpPr>
          <p:spPr>
            <a:xfrm flipV="1">
              <a:off x="4010298" y="3173185"/>
              <a:ext cx="1815735" cy="68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6"/>
            </p:cNvCxnSpPr>
            <p:nvPr/>
          </p:nvCxnSpPr>
          <p:spPr>
            <a:xfrm flipV="1">
              <a:off x="4010297" y="3173185"/>
              <a:ext cx="1815736" cy="14271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8039628" y="2836661"/>
              <a:ext cx="908427" cy="810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1" dirty="0">
                <a:solidFill>
                  <a:srgbClr val="002060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8" idx="6"/>
              <a:endCxn id="30" idx="1"/>
            </p:cNvCxnSpPr>
            <p:nvPr/>
          </p:nvCxnSpPr>
          <p:spPr>
            <a:xfrm>
              <a:off x="7100719" y="3241763"/>
              <a:ext cx="9389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0" idx="3"/>
              <a:endCxn id="10" idx="2"/>
            </p:cNvCxnSpPr>
            <p:nvPr/>
          </p:nvCxnSpPr>
          <p:spPr>
            <a:xfrm>
              <a:off x="8948055" y="3241763"/>
              <a:ext cx="150658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1530053" y="4107219"/>
            <a:ext cx="726948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Artificial Neuron is also called as Perceptron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00780" y="1741206"/>
            <a:ext cx="18874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chemeClr val="tx1">
                    <a:lumMod val="25000"/>
                  </a:schemeClr>
                </a:solidFill>
              </a:rPr>
              <a:t>Activation Function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11042" y="3174314"/>
            <a:ext cx="1812472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Output value may be: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Continuous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Binary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>
                <a:solidFill>
                  <a:schemeClr val="tx1">
                    <a:lumMod val="25000"/>
                  </a:schemeClr>
                </a:solidFill>
              </a:rPr>
              <a:t>Categorical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44958" y="2214996"/>
            <a:ext cx="6297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</a:rPr>
              <a:t>F</a:t>
            </a:r>
            <a:endParaRPr lang="en-US" sz="2700" dirty="0"/>
          </a:p>
        </p:txBody>
      </p:sp>
      <p:sp>
        <p:nvSpPr>
          <p:cNvPr id="29" name="Rectangle 28"/>
          <p:cNvSpPr/>
          <p:nvPr/>
        </p:nvSpPr>
        <p:spPr>
          <a:xfrm>
            <a:off x="7725781" y="2301679"/>
            <a:ext cx="896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2060"/>
                </a:solidFill>
              </a:rPr>
              <a:t>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9440" y="2292822"/>
            <a:ext cx="18874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002060"/>
                </a:solidFill>
              </a:rPr>
              <a:t>Node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35" grpId="0"/>
      <p:bldP spid="27" grpId="0"/>
      <p:bldP spid="28" grpId="0"/>
      <p:bldP spid="14" grpId="0"/>
      <p:bldP spid="2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085A87-6DB5-4A09-B82D-BAB794A6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Artificial Neuron VS Biological Neuron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573703" y="1004629"/>
            <a:ext cx="914400" cy="91440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739858"/>
              </p:ext>
            </p:extLst>
          </p:nvPr>
        </p:nvGraphicFramePr>
        <p:xfrm>
          <a:off x="1814947" y="1206356"/>
          <a:ext cx="4692832" cy="2773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4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46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39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Biological Neural Network </a:t>
                      </a: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BNN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Artificial Neural Network </a:t>
                      </a: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ANN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39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Soma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Node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75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Dendrites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Input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39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Synapse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Weights or Interconnections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39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Axon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Output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37715"/>
            <a:ext cx="2686425" cy="285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1" y="171359"/>
            <a:ext cx="1271600" cy="3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Pages_light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2.xml><?xml version="1.0" encoding="utf-8"?>
<a:theme xmlns:a="http://schemas.openxmlformats.org/drawingml/2006/main" name="Cover Pages_dark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8DA8429-7CF4-1B4C-8022-83ED7D7C978B}"/>
    </a:ext>
  </a:extLst>
</a:theme>
</file>

<file path=ppt/theme/theme3.xml><?xml version="1.0" encoding="utf-8"?>
<a:theme xmlns:a="http://schemas.openxmlformats.org/drawingml/2006/main" name="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8DA8429-7CF4-1B4C-8022-83ED7D7C978B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2019 Master template (black background)</Template>
  <TotalTime>15870</TotalTime>
  <Words>928</Words>
  <Application>Microsoft Office PowerPoint</Application>
  <PresentationFormat>On-screen Show (16:9)</PresentationFormat>
  <Paragraphs>403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Regular</vt:lpstr>
      <vt:lpstr>System Font Regular</vt:lpstr>
      <vt:lpstr>Times New Roman</vt:lpstr>
      <vt:lpstr>Verdana</vt:lpstr>
      <vt:lpstr>Wingdings</vt:lpstr>
      <vt:lpstr>Cover Pages_light</vt:lpstr>
      <vt:lpstr>Cover Pages_dark</vt:lpstr>
      <vt:lpstr>White Master </vt:lpstr>
      <vt:lpstr>Gray 100 Master template</vt:lpstr>
      <vt:lpstr>PowerPoint Presentation</vt:lpstr>
      <vt:lpstr>PowerPoint Presentation</vt:lpstr>
      <vt:lpstr>Artificial Neural Network</vt:lpstr>
      <vt:lpstr>Topology of ANN</vt:lpstr>
      <vt:lpstr>What is a Biological Neuron?</vt:lpstr>
      <vt:lpstr>PowerPoint Presentation</vt:lpstr>
      <vt:lpstr>What is an Artificial Neuron?</vt:lpstr>
      <vt:lpstr>PowerPoint Presentation</vt:lpstr>
      <vt:lpstr>Artificial Neuron VS Biological Neuron</vt:lpstr>
      <vt:lpstr>How Does this Perceptron Work?</vt:lpstr>
      <vt:lpstr>Working of a Preceptron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Presentation Template — IBM Plex variant</dc:title>
  <dc:creator>Caroline Muse</dc:creator>
  <cp:lastModifiedBy>Windows User</cp:lastModifiedBy>
  <cp:revision>313</cp:revision>
  <cp:lastPrinted>2019-04-25T15:14:05Z</cp:lastPrinted>
  <dcterms:created xsi:type="dcterms:W3CDTF">2019-09-23T14:15:36Z</dcterms:created>
  <dcterms:modified xsi:type="dcterms:W3CDTF">2022-07-08T07:34:03Z</dcterms:modified>
</cp:coreProperties>
</file>